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67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фотографі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45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зва та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65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939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69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59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 з малю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775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52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23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27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10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06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40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97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71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29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13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892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4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slide" Target="slide1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Relationship Id="rId14" Type="http://schemas.openxmlformats.org/officeDocument/2006/relationships/slide" Target="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dirty="0" err="1"/>
              <a:t>Векторна</a:t>
            </a:r>
            <a:r>
              <a:rPr dirty="0"/>
              <a:t> </a:t>
            </a:r>
            <a:r>
              <a:rPr dirty="0" err="1"/>
              <a:t>графіка</a:t>
            </a:r>
            <a:r>
              <a:rPr dirty="0"/>
              <a:t>:</a:t>
            </a:r>
          </a:p>
          <a:p>
            <a:pPr algn="ctr"/>
            <a:r>
              <a:rPr dirty="0" err="1"/>
              <a:t>особливості</a:t>
            </a:r>
            <a:r>
              <a:rPr dirty="0"/>
              <a:t> </a:t>
            </a:r>
            <a:r>
              <a:rPr dirty="0" err="1"/>
              <a:t>та</a:t>
            </a:r>
            <a:r>
              <a:rPr dirty="0"/>
              <a:t> </a:t>
            </a:r>
            <a:r>
              <a:rPr dirty="0" err="1"/>
              <a:t>сфери</a:t>
            </a:r>
            <a:r>
              <a:rPr dirty="0"/>
              <a:t> </a:t>
            </a:r>
            <a:r>
              <a:rPr dirty="0" err="1"/>
              <a:t>використання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89732" y="6441509"/>
            <a:ext cx="2054268" cy="416491"/>
          </a:xfrm>
        </p:spPr>
        <p:txBody>
          <a:bodyPr>
            <a:normAutofit fontScale="85000" lnSpcReduction="10000"/>
          </a:bodyPr>
          <a:lstStyle/>
          <a:p>
            <a:r>
              <a:rPr lang="uk-UA" dirty="0" err="1"/>
              <a:t>Левонтюк</a:t>
            </a:r>
            <a:r>
              <a:rPr lang="uk-UA" dirty="0"/>
              <a:t> </a:t>
            </a:r>
            <a:r>
              <a:rPr lang="uk-UA" dirty="0" err="1"/>
              <a:t>Кіріл</a:t>
            </a:r>
            <a:endParaRPr dirty="0"/>
          </a:p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4420790" cy="1478570"/>
          </a:xfrm>
        </p:spPr>
        <p:txBody>
          <a:bodyPr anchor="b">
            <a:normAutofit/>
          </a:bodyPr>
          <a:lstStyle/>
          <a:p>
            <a:r>
              <a:rPr lang="ru-RU" sz="3300" err="1"/>
              <a:t>Сфера</a:t>
            </a:r>
            <a:r>
              <a:rPr lang="ru-RU" sz="3300"/>
              <a:t> </a:t>
            </a:r>
            <a:r>
              <a:rPr lang="ru-RU" sz="3300" err="1"/>
              <a:t>використання</a:t>
            </a:r>
            <a:r>
              <a:rPr lang="ru-RU" sz="3300"/>
              <a:t> — </a:t>
            </a:r>
            <a:r>
              <a:rPr lang="ru-RU" sz="3300" err="1"/>
              <a:t>веб</a:t>
            </a:r>
            <a:endParaRPr lang="ru-RU" sz="33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59" y="2249487"/>
            <a:ext cx="4420791" cy="392049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/>
              <a:t>SVG-</a:t>
            </a:r>
            <a:r>
              <a:rPr lang="ru-RU" sz="1200" dirty="0" err="1"/>
              <a:t>графіка</a:t>
            </a:r>
            <a:r>
              <a:rPr lang="ru-RU" sz="1200" dirty="0"/>
              <a:t> для </a:t>
            </a:r>
            <a:r>
              <a:rPr lang="ru-RU" sz="1200" dirty="0" err="1"/>
              <a:t>сайтів</a:t>
            </a:r>
            <a:r>
              <a:rPr lang="ru-RU" sz="1200" dirty="0"/>
              <a:t> - </a:t>
            </a:r>
            <a:r>
              <a:rPr lang="ru-RU" sz="1200" dirty="0" err="1"/>
              <a:t>це</a:t>
            </a:r>
            <a:r>
              <a:rPr lang="ru-RU" sz="1200" dirty="0"/>
              <a:t> формат </a:t>
            </a:r>
            <a:r>
              <a:rPr lang="ru-RU" sz="1200" dirty="0" err="1"/>
              <a:t>векторної</a:t>
            </a:r>
            <a:r>
              <a:rPr lang="ru-RU" sz="1200" dirty="0"/>
              <a:t> </a:t>
            </a:r>
            <a:r>
              <a:rPr lang="ru-RU" sz="1200" dirty="0" err="1"/>
              <a:t>графіки</a:t>
            </a:r>
            <a:r>
              <a:rPr lang="ru-RU" sz="1200" dirty="0"/>
              <a:t>, </a:t>
            </a:r>
            <a:r>
              <a:rPr lang="ru-RU" sz="1200" dirty="0" err="1"/>
              <a:t>який</a:t>
            </a:r>
            <a:r>
              <a:rPr lang="ru-RU" sz="1200" dirty="0"/>
              <a:t> активно </a:t>
            </a:r>
            <a:r>
              <a:rPr lang="ru-RU" sz="1200" dirty="0" err="1"/>
              <a:t>використовується</a:t>
            </a:r>
            <a:r>
              <a:rPr lang="ru-RU" sz="1200" dirty="0"/>
              <a:t> для </a:t>
            </a:r>
            <a:r>
              <a:rPr lang="ru-RU" sz="1200" dirty="0" err="1"/>
              <a:t>створення</a:t>
            </a:r>
            <a:r>
              <a:rPr lang="ru-RU" sz="1200" dirty="0"/>
              <a:t> </a:t>
            </a:r>
            <a:r>
              <a:rPr lang="ru-RU" sz="1200" dirty="0" err="1"/>
              <a:t>елементів</a:t>
            </a:r>
            <a:r>
              <a:rPr lang="ru-RU" sz="1200" dirty="0"/>
              <a:t> дизайну на веб-сайтах. </a:t>
            </a:r>
            <a:r>
              <a:rPr lang="en-US" sz="1200" dirty="0"/>
              <a:t>SVG </a:t>
            </a:r>
            <a:r>
              <a:rPr lang="ru-RU" sz="1200" dirty="0" err="1"/>
              <a:t>дозволяє</a:t>
            </a:r>
            <a:r>
              <a:rPr lang="ru-RU" sz="1200" dirty="0"/>
              <a:t> </a:t>
            </a:r>
            <a:r>
              <a:rPr lang="ru-RU" sz="1200" dirty="0" err="1"/>
              <a:t>створювати</a:t>
            </a:r>
            <a:r>
              <a:rPr lang="ru-RU" sz="1200" dirty="0"/>
              <a:t> </a:t>
            </a:r>
            <a:r>
              <a:rPr lang="ru-RU" sz="1200" dirty="0" err="1"/>
              <a:t>графіку</a:t>
            </a:r>
            <a:r>
              <a:rPr lang="ru-RU" sz="1200" dirty="0"/>
              <a:t>, яка </a:t>
            </a:r>
            <a:r>
              <a:rPr lang="ru-RU" sz="1200" dirty="0" err="1"/>
              <a:t>зберігає</a:t>
            </a:r>
            <a:r>
              <a:rPr lang="ru-RU" sz="1200" dirty="0"/>
              <a:t> свою </a:t>
            </a:r>
            <a:r>
              <a:rPr lang="ru-RU" sz="1200" dirty="0" err="1"/>
              <a:t>якість</a:t>
            </a:r>
            <a:r>
              <a:rPr lang="ru-RU" sz="1200" dirty="0"/>
              <a:t> при будь-</a:t>
            </a:r>
            <a:r>
              <a:rPr lang="ru-RU" sz="1200" dirty="0" err="1"/>
              <a:t>якому</a:t>
            </a:r>
            <a:r>
              <a:rPr lang="ru-RU" sz="1200" dirty="0"/>
              <a:t> </a:t>
            </a:r>
            <a:r>
              <a:rPr lang="ru-RU" sz="1200" dirty="0" err="1"/>
              <a:t>масштабуванні</a:t>
            </a:r>
            <a:r>
              <a:rPr lang="ru-RU" sz="1200" dirty="0"/>
              <a:t>, </a:t>
            </a:r>
            <a:r>
              <a:rPr lang="ru-RU" sz="1200" dirty="0" err="1"/>
              <a:t>що</a:t>
            </a:r>
            <a:r>
              <a:rPr lang="ru-RU" sz="1200" dirty="0"/>
              <a:t> робить </a:t>
            </a:r>
            <a:r>
              <a:rPr lang="ru-RU" sz="1200" dirty="0" err="1"/>
              <a:t>її</a:t>
            </a:r>
            <a:r>
              <a:rPr lang="ru-RU" sz="1200" dirty="0"/>
              <a:t> </a:t>
            </a:r>
            <a:r>
              <a:rPr lang="ru-RU" sz="1200" dirty="0" err="1"/>
              <a:t>ідеальним</a:t>
            </a:r>
            <a:r>
              <a:rPr lang="ru-RU" sz="1200" dirty="0"/>
              <a:t> </a:t>
            </a:r>
            <a:r>
              <a:rPr lang="ru-RU" sz="1200" dirty="0" err="1"/>
              <a:t>вибором</a:t>
            </a:r>
            <a:r>
              <a:rPr lang="ru-RU" sz="1200" dirty="0"/>
              <a:t> для веб-дизайну, де </a:t>
            </a:r>
            <a:r>
              <a:rPr lang="ru-RU" sz="1200" dirty="0" err="1"/>
              <a:t>важлива</a:t>
            </a:r>
            <a:r>
              <a:rPr lang="ru-RU" sz="1200" dirty="0"/>
              <a:t> </a:t>
            </a:r>
            <a:r>
              <a:rPr lang="ru-RU" sz="1200" dirty="0" err="1"/>
              <a:t>адаптивність</a:t>
            </a:r>
            <a:r>
              <a:rPr lang="ru-RU" sz="1200" dirty="0"/>
              <a:t> та </a:t>
            </a:r>
            <a:r>
              <a:rPr lang="ru-RU" sz="1200" dirty="0" err="1"/>
              <a:t>швидкість</a:t>
            </a:r>
            <a:r>
              <a:rPr lang="ru-RU" sz="1200" dirty="0"/>
              <a:t> </a:t>
            </a:r>
            <a:r>
              <a:rPr lang="ru-RU" sz="1200" dirty="0" err="1"/>
              <a:t>завантаження</a:t>
            </a:r>
            <a:r>
              <a:rPr lang="ru-RU" sz="1200" dirty="0"/>
              <a:t>.</a:t>
            </a:r>
          </a:p>
          <a:p>
            <a:pPr>
              <a:lnSpc>
                <a:spcPct val="110000"/>
              </a:lnSpc>
            </a:pPr>
            <a:r>
              <a:rPr lang="ru-RU" sz="1200" dirty="0" err="1"/>
              <a:t>Адаптивні</a:t>
            </a:r>
            <a:r>
              <a:rPr lang="ru-RU" sz="1200" dirty="0"/>
              <a:t> </a:t>
            </a:r>
            <a:r>
              <a:rPr lang="ru-RU" sz="1200" dirty="0" err="1"/>
              <a:t>іконки</a:t>
            </a:r>
            <a:r>
              <a:rPr lang="ru-RU" sz="1200" dirty="0"/>
              <a:t> - </a:t>
            </a:r>
            <a:r>
              <a:rPr lang="ru-RU" sz="1200" dirty="0" err="1"/>
              <a:t>це</a:t>
            </a:r>
            <a:r>
              <a:rPr lang="ru-RU" sz="1200" dirty="0"/>
              <a:t> </a:t>
            </a:r>
            <a:r>
              <a:rPr lang="ru-RU" sz="1200" dirty="0" err="1"/>
              <a:t>іконки</a:t>
            </a:r>
            <a:r>
              <a:rPr lang="ru-RU" sz="1200" dirty="0"/>
              <a:t>, </a:t>
            </a:r>
            <a:r>
              <a:rPr lang="ru-RU" sz="1200" dirty="0" err="1"/>
              <a:t>які</a:t>
            </a:r>
            <a:r>
              <a:rPr lang="ru-RU" sz="1200" dirty="0"/>
              <a:t> автоматично </a:t>
            </a:r>
            <a:r>
              <a:rPr lang="ru-RU" sz="1200" dirty="0" err="1"/>
              <a:t>адаптуються</a:t>
            </a:r>
            <a:r>
              <a:rPr lang="ru-RU" sz="1200" dirty="0"/>
              <a:t> до </a:t>
            </a:r>
            <a:r>
              <a:rPr lang="ru-RU" sz="1200" dirty="0" err="1"/>
              <a:t>різних</a:t>
            </a:r>
            <a:r>
              <a:rPr lang="ru-RU" sz="1200" dirty="0"/>
              <a:t> </a:t>
            </a:r>
            <a:r>
              <a:rPr lang="ru-RU" sz="1200" dirty="0" err="1"/>
              <a:t>розмірів</a:t>
            </a:r>
            <a:r>
              <a:rPr lang="ru-RU" sz="1200" dirty="0"/>
              <a:t> </a:t>
            </a:r>
            <a:r>
              <a:rPr lang="ru-RU" sz="1200" dirty="0" err="1"/>
              <a:t>екранів</a:t>
            </a:r>
            <a:r>
              <a:rPr lang="ru-RU" sz="1200" dirty="0"/>
              <a:t> і платформ. </a:t>
            </a:r>
            <a:r>
              <a:rPr lang="ru-RU" sz="1200" dirty="0" err="1"/>
              <a:t>Векторні</a:t>
            </a:r>
            <a:r>
              <a:rPr lang="ru-RU" sz="1200" dirty="0"/>
              <a:t> </a:t>
            </a:r>
            <a:r>
              <a:rPr lang="ru-RU" sz="1200" dirty="0" err="1"/>
              <a:t>формати</a:t>
            </a:r>
            <a:r>
              <a:rPr lang="ru-RU" sz="1200" dirty="0"/>
              <a:t>, </a:t>
            </a:r>
            <a:r>
              <a:rPr lang="ru-RU" sz="1200" dirty="0" err="1"/>
              <a:t>зокрема</a:t>
            </a:r>
            <a:r>
              <a:rPr lang="ru-RU" sz="1200" dirty="0"/>
              <a:t> </a:t>
            </a:r>
            <a:r>
              <a:rPr lang="en-US" sz="1200" dirty="0"/>
              <a:t>SVG, </a:t>
            </a:r>
            <a:r>
              <a:rPr lang="ru-RU" sz="1200" dirty="0" err="1"/>
              <a:t>ідеально</a:t>
            </a:r>
            <a:r>
              <a:rPr lang="ru-RU" sz="1200" dirty="0"/>
              <a:t> </a:t>
            </a:r>
            <a:r>
              <a:rPr lang="ru-RU" sz="1200" dirty="0" err="1"/>
              <a:t>підходять</a:t>
            </a:r>
            <a:r>
              <a:rPr lang="ru-RU" sz="1200" dirty="0"/>
              <a:t> для </a:t>
            </a:r>
            <a:r>
              <a:rPr lang="ru-RU" sz="1200" dirty="0" err="1"/>
              <a:t>цієї</a:t>
            </a:r>
            <a:r>
              <a:rPr lang="ru-RU" sz="1200" dirty="0"/>
              <a:t> мети, </a:t>
            </a:r>
            <a:r>
              <a:rPr lang="ru-RU" sz="1200" dirty="0" err="1"/>
              <a:t>оскільки</a:t>
            </a:r>
            <a:r>
              <a:rPr lang="ru-RU" sz="1200" dirty="0"/>
              <a:t> </a:t>
            </a:r>
            <a:r>
              <a:rPr lang="ru-RU" sz="1200" dirty="0" err="1"/>
              <a:t>дозволяють</a:t>
            </a:r>
            <a:r>
              <a:rPr lang="ru-RU" sz="1200" dirty="0"/>
              <a:t> </a:t>
            </a:r>
            <a:r>
              <a:rPr lang="ru-RU" sz="1200" dirty="0" err="1"/>
              <a:t>зберігати</a:t>
            </a:r>
            <a:r>
              <a:rPr lang="ru-RU" sz="1200" dirty="0"/>
              <a:t> </a:t>
            </a:r>
            <a:r>
              <a:rPr lang="ru-RU" sz="1200" dirty="0" err="1"/>
              <a:t>чіткість</a:t>
            </a:r>
            <a:r>
              <a:rPr lang="ru-RU" sz="1200" dirty="0"/>
              <a:t> і </a:t>
            </a:r>
            <a:r>
              <a:rPr lang="ru-RU" sz="1200" dirty="0" err="1"/>
              <a:t>якість</a:t>
            </a:r>
            <a:r>
              <a:rPr lang="ru-RU" sz="1200" dirty="0"/>
              <a:t> на будь-</a:t>
            </a:r>
            <a:r>
              <a:rPr lang="ru-RU" sz="1200" dirty="0" err="1"/>
              <a:t>якому</a:t>
            </a:r>
            <a:r>
              <a:rPr lang="ru-RU" sz="1200" dirty="0"/>
              <a:t> </a:t>
            </a:r>
            <a:r>
              <a:rPr lang="ru-RU" sz="1200" dirty="0" err="1"/>
              <a:t>пристрої</a:t>
            </a:r>
            <a:r>
              <a:rPr lang="ru-RU" sz="1200" dirty="0"/>
              <a:t> — </a:t>
            </a:r>
            <a:r>
              <a:rPr lang="ru-RU" sz="1200" dirty="0" err="1"/>
              <a:t>від</a:t>
            </a:r>
            <a:r>
              <a:rPr lang="ru-RU" sz="1200" dirty="0"/>
              <a:t> </a:t>
            </a:r>
            <a:r>
              <a:rPr lang="ru-RU" sz="1200" dirty="0" err="1"/>
              <a:t>мобільних</a:t>
            </a:r>
            <a:r>
              <a:rPr lang="ru-RU" sz="1200" dirty="0"/>
              <a:t> </a:t>
            </a:r>
            <a:r>
              <a:rPr lang="ru-RU" sz="1200" dirty="0" err="1"/>
              <a:t>телефонів</a:t>
            </a:r>
            <a:r>
              <a:rPr lang="ru-RU" sz="1200" dirty="0"/>
              <a:t> до великих </a:t>
            </a:r>
            <a:r>
              <a:rPr lang="ru-RU" sz="1200" dirty="0" err="1"/>
              <a:t>моніторів</a:t>
            </a:r>
            <a:r>
              <a:rPr lang="ru-RU" sz="1200" dirty="0"/>
              <a:t>.</a:t>
            </a:r>
          </a:p>
          <a:p>
            <a:pPr>
              <a:lnSpc>
                <a:spcPct val="110000"/>
              </a:lnSpc>
            </a:pPr>
            <a:r>
              <a:rPr lang="ru-RU" sz="1200" dirty="0" err="1"/>
              <a:t>Легке</a:t>
            </a:r>
            <a:r>
              <a:rPr lang="ru-RU" sz="1200" dirty="0"/>
              <a:t> </a:t>
            </a:r>
            <a:r>
              <a:rPr lang="ru-RU" sz="1200" dirty="0" err="1"/>
              <a:t>завантаження</a:t>
            </a:r>
            <a:r>
              <a:rPr lang="ru-RU" sz="1200" dirty="0"/>
              <a:t> в </a:t>
            </a:r>
            <a:r>
              <a:rPr lang="ru-RU" sz="1200" dirty="0" err="1"/>
              <a:t>браузері</a:t>
            </a:r>
            <a:r>
              <a:rPr lang="ru-RU" sz="1200" dirty="0"/>
              <a:t> - </a:t>
            </a:r>
            <a:r>
              <a:rPr lang="en-US" sz="1200" dirty="0"/>
              <a:t>SVG-</a:t>
            </a:r>
            <a:r>
              <a:rPr lang="ru-RU" sz="1200" dirty="0" err="1"/>
              <a:t>графіка</a:t>
            </a:r>
            <a:r>
              <a:rPr lang="ru-RU" sz="1200" dirty="0"/>
              <a:t> </a:t>
            </a:r>
            <a:r>
              <a:rPr lang="ru-RU" sz="1200" dirty="0" err="1"/>
              <a:t>має</a:t>
            </a:r>
            <a:r>
              <a:rPr lang="ru-RU" sz="1200" dirty="0"/>
              <a:t> велику </a:t>
            </a:r>
            <a:r>
              <a:rPr lang="ru-RU" sz="1200" dirty="0" err="1"/>
              <a:t>перевагу</a:t>
            </a:r>
            <a:r>
              <a:rPr lang="ru-RU" sz="1200" dirty="0"/>
              <a:t> у </a:t>
            </a:r>
            <a:r>
              <a:rPr lang="ru-RU" sz="1200" dirty="0" err="1"/>
              <a:t>порівнянні</a:t>
            </a:r>
            <a:r>
              <a:rPr lang="ru-RU" sz="1200" dirty="0"/>
              <a:t> з </a:t>
            </a:r>
            <a:r>
              <a:rPr lang="ru-RU" sz="1200" dirty="0" err="1"/>
              <a:t>растровими</a:t>
            </a:r>
            <a:r>
              <a:rPr lang="ru-RU" sz="1200" dirty="0"/>
              <a:t> форматами (</a:t>
            </a:r>
            <a:r>
              <a:rPr lang="en-US" sz="1200" dirty="0"/>
              <a:t>JPEG, PNG) </a:t>
            </a:r>
            <a:r>
              <a:rPr lang="ru-RU" sz="1200" dirty="0" err="1"/>
              <a:t>завдяки</a:t>
            </a:r>
            <a:r>
              <a:rPr lang="ru-RU" sz="1200" dirty="0"/>
              <a:t> </a:t>
            </a:r>
            <a:r>
              <a:rPr lang="ru-RU" sz="1200" dirty="0" err="1"/>
              <a:t>своїй</a:t>
            </a:r>
            <a:r>
              <a:rPr lang="ru-RU" sz="1200" dirty="0"/>
              <a:t> </a:t>
            </a:r>
            <a:r>
              <a:rPr lang="ru-RU" sz="1200" dirty="0" err="1"/>
              <a:t>здатності</a:t>
            </a:r>
            <a:r>
              <a:rPr lang="ru-RU" sz="1200" dirty="0"/>
              <a:t> </a:t>
            </a:r>
            <a:r>
              <a:rPr lang="ru-RU" sz="1200" dirty="0" err="1"/>
              <a:t>зберігати</a:t>
            </a:r>
            <a:r>
              <a:rPr lang="ru-RU" sz="1200" dirty="0"/>
              <a:t> </a:t>
            </a:r>
            <a:r>
              <a:rPr lang="ru-RU" sz="1200" dirty="0" err="1"/>
              <a:t>малий</a:t>
            </a:r>
            <a:r>
              <a:rPr lang="ru-RU" sz="1200" dirty="0"/>
              <a:t> </a:t>
            </a:r>
            <a:r>
              <a:rPr lang="ru-RU" sz="1200" dirty="0" err="1"/>
              <a:t>розмір</a:t>
            </a:r>
            <a:r>
              <a:rPr lang="ru-RU" sz="1200" dirty="0"/>
              <a:t> файлу та </a:t>
            </a:r>
            <a:r>
              <a:rPr lang="ru-RU" sz="1200" dirty="0" err="1"/>
              <a:t>забезпечувати</a:t>
            </a:r>
            <a:r>
              <a:rPr lang="ru-RU" sz="1200" dirty="0"/>
              <a:t> </a:t>
            </a:r>
            <a:r>
              <a:rPr lang="ru-RU" sz="1200" dirty="0" err="1"/>
              <a:t>високу</a:t>
            </a:r>
            <a:r>
              <a:rPr lang="ru-RU" sz="1200" dirty="0"/>
              <a:t> </a:t>
            </a:r>
            <a:r>
              <a:rPr lang="ru-RU" sz="1200" dirty="0" err="1"/>
              <a:t>якість</a:t>
            </a:r>
            <a:r>
              <a:rPr lang="ru-RU" sz="1200" dirty="0"/>
              <a:t> при будь-</a:t>
            </a:r>
            <a:r>
              <a:rPr lang="ru-RU" sz="1200" dirty="0" err="1"/>
              <a:t>якому</a:t>
            </a:r>
            <a:r>
              <a:rPr lang="ru-RU" sz="1200" dirty="0"/>
              <a:t> </a:t>
            </a:r>
            <a:r>
              <a:rPr lang="ru-RU" sz="1200" dirty="0" err="1"/>
              <a:t>масштабуванні</a:t>
            </a:r>
            <a:r>
              <a:rPr lang="ru-RU" sz="1200" dirty="0"/>
              <a:t>. </a:t>
            </a:r>
            <a:r>
              <a:rPr lang="ru-RU" sz="1200" dirty="0" err="1"/>
              <a:t>Це</a:t>
            </a:r>
            <a:r>
              <a:rPr lang="ru-RU" sz="1200" dirty="0"/>
              <a:t> </a:t>
            </a:r>
            <a:r>
              <a:rPr lang="ru-RU" sz="1200" dirty="0" err="1"/>
              <a:t>дозволяє</a:t>
            </a:r>
            <a:r>
              <a:rPr lang="ru-RU" sz="1200" dirty="0"/>
              <a:t> </a:t>
            </a:r>
            <a:r>
              <a:rPr lang="ru-RU" sz="1200" dirty="0" err="1"/>
              <a:t>значно</a:t>
            </a:r>
            <a:r>
              <a:rPr lang="ru-RU" sz="1200" dirty="0"/>
              <a:t> </a:t>
            </a:r>
            <a:r>
              <a:rPr lang="ru-RU" sz="1200" dirty="0" err="1"/>
              <a:t>зменшити</a:t>
            </a:r>
            <a:r>
              <a:rPr lang="ru-RU" sz="1200" dirty="0"/>
              <a:t> час </a:t>
            </a:r>
            <a:r>
              <a:rPr lang="ru-RU" sz="1200" dirty="0" err="1"/>
              <a:t>завантаження</a:t>
            </a:r>
            <a:r>
              <a:rPr lang="ru-RU" sz="1200" dirty="0"/>
              <a:t> </a:t>
            </a:r>
            <a:r>
              <a:rPr lang="ru-RU" sz="1200" dirty="0" err="1"/>
              <a:t>сторінки</a:t>
            </a:r>
            <a:r>
              <a:rPr lang="ru-RU" sz="1200" dirty="0"/>
              <a:t>, </a:t>
            </a:r>
            <a:r>
              <a:rPr lang="ru-RU" sz="1200" dirty="0" err="1"/>
              <a:t>що</a:t>
            </a:r>
            <a:r>
              <a:rPr lang="ru-RU" sz="1200" dirty="0"/>
              <a:t> є </a:t>
            </a:r>
            <a:r>
              <a:rPr lang="ru-RU" sz="1200" dirty="0" err="1"/>
              <a:t>важливим</a:t>
            </a:r>
            <a:r>
              <a:rPr lang="ru-RU" sz="1200" dirty="0"/>
              <a:t> фактором для </a:t>
            </a:r>
            <a:r>
              <a:rPr lang="en-US" sz="1200" dirty="0"/>
              <a:t>SEO </a:t>
            </a:r>
            <a:r>
              <a:rPr lang="ru-RU" sz="1200" dirty="0"/>
              <a:t>та </a:t>
            </a:r>
            <a:r>
              <a:rPr lang="ru-RU" sz="1200" dirty="0" err="1"/>
              <a:t>загальної</a:t>
            </a:r>
            <a:r>
              <a:rPr lang="ru-RU" sz="1200" dirty="0"/>
              <a:t> </a:t>
            </a:r>
            <a:r>
              <a:rPr lang="ru-RU" sz="1200" dirty="0" err="1"/>
              <a:t>продуктивності</a:t>
            </a:r>
            <a:r>
              <a:rPr lang="ru-RU" sz="1200" dirty="0"/>
              <a:t> веб-сайту.</a:t>
            </a:r>
          </a:p>
        </p:txBody>
      </p:sp>
      <p:pic>
        <p:nvPicPr>
          <p:cNvPr id="5122" name="Picture 2" descr="Web ] Урок 1. Web-приложение: понятие, компоненты и принципы работы.">
            <a:extLst>
              <a:ext uri="{FF2B5EF4-FFF2-40B4-BE49-F238E27FC236}">
                <a16:creationId xmlns:a16="http://schemas.microsoft.com/office/drawing/2014/main" id="{37B52BE7-785F-4E93-8A24-8C8825420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6" r="5114" b="5"/>
          <a:stretch>
            <a:fillRect/>
          </a:stretch>
        </p:blipFill>
        <p:spPr bwMode="auto">
          <a:xfrm>
            <a:off x="5714998" y="780235"/>
            <a:ext cx="25688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A30C668-5829-4C12-8BC6-58A90F42E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1" r="-4" b="6639"/>
          <a:stretch>
            <a:fillRect/>
          </a:stretch>
        </p:blipFill>
        <p:spPr bwMode="auto">
          <a:xfrm>
            <a:off x="5714998" y="3282697"/>
            <a:ext cx="25688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ru-RU"/>
              <a:t>Сфера використання — креслення</a:t>
            </a:r>
            <a:endParaRPr lang="ru-RU" dirty="0"/>
          </a:p>
        </p:txBody>
      </p:sp>
      <p:pic>
        <p:nvPicPr>
          <p:cNvPr id="5" name="Рисунок 4" descr="Изображение выглядит как черный, темнот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58D3824-7E60-46C7-ACB9-42A824D60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58" y="3046176"/>
            <a:ext cx="1697065" cy="195627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Рисунок 6" descr="Изображение выглядит как снимок экрана, диаграмма, Технический чертеж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7558854-DDF1-4729-808B-FB057CE58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918" y="2494362"/>
            <a:ext cx="1697065" cy="120067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0B5BA0FD-814E-4165-AEC6-167CF585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5918" y="4464464"/>
            <a:ext cx="1697065" cy="946113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545" y="1460733"/>
            <a:ext cx="3533012" cy="354171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ru-RU" sz="1200" dirty="0" err="1"/>
              <a:t>Архітектурні</a:t>
            </a:r>
            <a:r>
              <a:rPr lang="ru-RU" sz="1200" dirty="0"/>
              <a:t> </a:t>
            </a:r>
            <a:r>
              <a:rPr lang="ru-RU" sz="1200" dirty="0" err="1"/>
              <a:t>схеми</a:t>
            </a:r>
            <a:r>
              <a:rPr lang="ru-RU" sz="1200" dirty="0"/>
              <a:t> - </a:t>
            </a:r>
            <a:r>
              <a:rPr lang="ru-RU" sz="1200" dirty="0" err="1"/>
              <a:t>це</a:t>
            </a:r>
            <a:r>
              <a:rPr lang="ru-RU" sz="1200" dirty="0"/>
              <a:t> </a:t>
            </a:r>
            <a:r>
              <a:rPr lang="ru-RU" sz="1200" dirty="0" err="1"/>
              <a:t>креслення</a:t>
            </a:r>
            <a:r>
              <a:rPr lang="ru-RU" sz="1200" dirty="0"/>
              <a:t>, </a:t>
            </a:r>
            <a:r>
              <a:rPr lang="ru-RU" sz="1200" dirty="0" err="1"/>
              <a:t>що</a:t>
            </a:r>
            <a:r>
              <a:rPr lang="ru-RU" sz="1200" dirty="0"/>
              <a:t> </a:t>
            </a:r>
            <a:r>
              <a:rPr lang="ru-RU" sz="1200" dirty="0" err="1"/>
              <a:t>відображають</a:t>
            </a:r>
            <a:r>
              <a:rPr lang="ru-RU" sz="1200" dirty="0"/>
              <a:t> </a:t>
            </a:r>
            <a:r>
              <a:rPr lang="ru-RU" sz="1200" dirty="0" err="1"/>
              <a:t>загальну</a:t>
            </a:r>
            <a:r>
              <a:rPr lang="ru-RU" sz="1200" dirty="0"/>
              <a:t> </a:t>
            </a:r>
            <a:r>
              <a:rPr lang="ru-RU" sz="1200" dirty="0" err="1"/>
              <a:t>конструкцію</a:t>
            </a:r>
            <a:r>
              <a:rPr lang="ru-RU" sz="1200" dirty="0"/>
              <a:t> </a:t>
            </a:r>
            <a:r>
              <a:rPr lang="ru-RU" sz="1200" dirty="0" err="1"/>
              <a:t>будівлі</a:t>
            </a:r>
            <a:r>
              <a:rPr lang="ru-RU" sz="1200" dirty="0"/>
              <a:t>, </a:t>
            </a:r>
            <a:r>
              <a:rPr lang="ru-RU" sz="1200" dirty="0" err="1"/>
              <a:t>її</a:t>
            </a:r>
            <a:r>
              <a:rPr lang="ru-RU" sz="1200" dirty="0"/>
              <a:t> </a:t>
            </a:r>
            <a:r>
              <a:rPr lang="ru-RU" sz="1200" dirty="0" err="1"/>
              <a:t>планування</a:t>
            </a:r>
            <a:r>
              <a:rPr lang="ru-RU" sz="1200" dirty="0"/>
              <a:t>, </a:t>
            </a:r>
            <a:r>
              <a:rPr lang="ru-RU" sz="1200" dirty="0" err="1"/>
              <a:t>розташування</a:t>
            </a:r>
            <a:r>
              <a:rPr lang="ru-RU" sz="1200" dirty="0"/>
              <a:t> </a:t>
            </a:r>
            <a:r>
              <a:rPr lang="ru-RU" sz="1200" dirty="0" err="1"/>
              <a:t>приміщень</a:t>
            </a:r>
            <a:r>
              <a:rPr lang="ru-RU" sz="1200" dirty="0"/>
              <a:t> і </a:t>
            </a:r>
            <a:r>
              <a:rPr lang="ru-RU" sz="1200" dirty="0" err="1"/>
              <a:t>інші</a:t>
            </a:r>
            <a:r>
              <a:rPr lang="ru-RU" sz="1200" dirty="0"/>
              <a:t> </a:t>
            </a:r>
            <a:r>
              <a:rPr lang="ru-RU" sz="1200" dirty="0" err="1"/>
              <a:t>важливі</a:t>
            </a:r>
            <a:r>
              <a:rPr lang="ru-RU" sz="1200" dirty="0"/>
              <a:t> </a:t>
            </a:r>
            <a:r>
              <a:rPr lang="ru-RU" sz="1200" dirty="0" err="1"/>
              <a:t>деталі</a:t>
            </a:r>
            <a:r>
              <a:rPr lang="ru-RU" sz="1200" dirty="0"/>
              <a:t> проекту. </a:t>
            </a:r>
            <a:r>
              <a:rPr lang="ru-RU" sz="1200" dirty="0" err="1"/>
              <a:t>Векторна</a:t>
            </a:r>
            <a:r>
              <a:rPr lang="ru-RU" sz="1200" dirty="0"/>
              <a:t> </a:t>
            </a:r>
            <a:r>
              <a:rPr lang="ru-RU" sz="1200" dirty="0" err="1"/>
              <a:t>графіка</a:t>
            </a:r>
            <a:r>
              <a:rPr lang="ru-RU" sz="1200" dirty="0"/>
              <a:t> є </a:t>
            </a:r>
            <a:r>
              <a:rPr lang="ru-RU" sz="1200" dirty="0" err="1"/>
              <a:t>ідеальним</a:t>
            </a:r>
            <a:r>
              <a:rPr lang="ru-RU" sz="1200" dirty="0"/>
              <a:t> </a:t>
            </a:r>
            <a:r>
              <a:rPr lang="ru-RU" sz="1200" dirty="0" err="1"/>
              <a:t>вибором</a:t>
            </a:r>
            <a:r>
              <a:rPr lang="ru-RU" sz="1200" dirty="0"/>
              <a:t> для </a:t>
            </a:r>
            <a:r>
              <a:rPr lang="ru-RU" sz="1200" dirty="0" err="1"/>
              <a:t>створення</a:t>
            </a:r>
            <a:r>
              <a:rPr lang="ru-RU" sz="1200" dirty="0"/>
              <a:t> таких схем, </a:t>
            </a:r>
            <a:r>
              <a:rPr lang="ru-RU" sz="1200" dirty="0" err="1"/>
              <a:t>оскільки</a:t>
            </a:r>
            <a:r>
              <a:rPr lang="ru-RU" sz="1200" dirty="0"/>
              <a:t> </a:t>
            </a:r>
            <a:r>
              <a:rPr lang="ru-RU" sz="1200" dirty="0" err="1"/>
              <a:t>дозволяє</a:t>
            </a:r>
            <a:r>
              <a:rPr lang="ru-RU" sz="1200" dirty="0"/>
              <a:t> </a:t>
            </a:r>
            <a:r>
              <a:rPr lang="ru-RU" sz="1200" dirty="0" err="1"/>
              <a:t>створювати</a:t>
            </a:r>
            <a:r>
              <a:rPr lang="ru-RU" sz="1200" dirty="0"/>
              <a:t> </a:t>
            </a:r>
            <a:r>
              <a:rPr lang="ru-RU" sz="1200" dirty="0" err="1"/>
              <a:t>чіткі</a:t>
            </a:r>
            <a:r>
              <a:rPr lang="ru-RU" sz="1200" dirty="0"/>
              <a:t> та </a:t>
            </a:r>
            <a:r>
              <a:rPr lang="ru-RU" sz="1200" dirty="0" err="1"/>
              <a:t>точні</a:t>
            </a:r>
            <a:r>
              <a:rPr lang="ru-RU" sz="1200" dirty="0"/>
              <a:t> </a:t>
            </a:r>
            <a:r>
              <a:rPr lang="ru-RU" sz="1200" dirty="0" err="1"/>
              <a:t>малюнки</a:t>
            </a:r>
            <a:r>
              <a:rPr lang="ru-RU" sz="1200" dirty="0"/>
              <a:t>, </a:t>
            </a:r>
            <a:r>
              <a:rPr lang="ru-RU" sz="1200" dirty="0" err="1"/>
              <a:t>які</a:t>
            </a:r>
            <a:r>
              <a:rPr lang="ru-RU" sz="1200" dirty="0"/>
              <a:t> легко </a:t>
            </a:r>
            <a:r>
              <a:rPr lang="ru-RU" sz="1200" dirty="0" err="1"/>
              <a:t>редагуються</a:t>
            </a:r>
            <a:r>
              <a:rPr lang="ru-RU" sz="1200" dirty="0"/>
              <a:t> і </a:t>
            </a:r>
            <a:r>
              <a:rPr lang="ru-RU" sz="1200" dirty="0" err="1"/>
              <a:t>зберігаються</a:t>
            </a:r>
            <a:r>
              <a:rPr lang="ru-RU" sz="1200" dirty="0"/>
              <a:t> без </a:t>
            </a:r>
            <a:r>
              <a:rPr lang="ru-RU" sz="1200" dirty="0" err="1"/>
              <a:t>втрати</a:t>
            </a:r>
            <a:r>
              <a:rPr lang="ru-RU" sz="1200" dirty="0"/>
              <a:t> </a:t>
            </a:r>
            <a:r>
              <a:rPr lang="ru-RU" sz="1200" dirty="0" err="1"/>
              <a:t>якості</a:t>
            </a:r>
            <a:r>
              <a:rPr lang="ru-RU" sz="1200" dirty="0"/>
              <a:t>.</a:t>
            </a:r>
          </a:p>
          <a:p>
            <a:pPr>
              <a:lnSpc>
                <a:spcPct val="110000"/>
              </a:lnSpc>
            </a:pPr>
            <a:r>
              <a:rPr lang="ru-RU" sz="1200" dirty="0" err="1"/>
              <a:t>Технічні</a:t>
            </a:r>
            <a:r>
              <a:rPr lang="ru-RU" sz="1200" dirty="0"/>
              <a:t> </a:t>
            </a:r>
            <a:r>
              <a:rPr lang="ru-RU" sz="1200" dirty="0" err="1"/>
              <a:t>плани</a:t>
            </a:r>
            <a:r>
              <a:rPr lang="ru-RU" sz="1200" dirty="0"/>
              <a:t> - </a:t>
            </a:r>
            <a:r>
              <a:rPr lang="ru-RU" sz="1200" dirty="0" err="1"/>
              <a:t>Технічні</a:t>
            </a:r>
            <a:r>
              <a:rPr lang="ru-RU" sz="1200" dirty="0"/>
              <a:t> </a:t>
            </a:r>
            <a:r>
              <a:rPr lang="ru-RU" sz="1200" dirty="0" err="1"/>
              <a:t>плани</a:t>
            </a:r>
            <a:r>
              <a:rPr lang="ru-RU" sz="1200" dirty="0"/>
              <a:t> — </a:t>
            </a:r>
            <a:r>
              <a:rPr lang="ru-RU" sz="1200" dirty="0" err="1"/>
              <a:t>це</a:t>
            </a:r>
            <a:r>
              <a:rPr lang="ru-RU" sz="1200" dirty="0"/>
              <a:t> </a:t>
            </a:r>
            <a:r>
              <a:rPr lang="ru-RU" sz="1200" dirty="0" err="1"/>
              <a:t>детальні</a:t>
            </a:r>
            <a:r>
              <a:rPr lang="ru-RU" sz="1200" dirty="0"/>
              <a:t> </a:t>
            </a:r>
            <a:r>
              <a:rPr lang="ru-RU" sz="1200" dirty="0" err="1"/>
              <a:t>креслення</a:t>
            </a:r>
            <a:r>
              <a:rPr lang="ru-RU" sz="1200" dirty="0"/>
              <a:t>, </a:t>
            </a:r>
            <a:r>
              <a:rPr lang="ru-RU" sz="1200" dirty="0" err="1"/>
              <a:t>які</a:t>
            </a:r>
            <a:r>
              <a:rPr lang="ru-RU" sz="1200" dirty="0"/>
              <a:t> </a:t>
            </a:r>
            <a:r>
              <a:rPr lang="ru-RU" sz="1200" dirty="0" err="1"/>
              <a:t>показують</a:t>
            </a:r>
            <a:r>
              <a:rPr lang="ru-RU" sz="1200" dirty="0"/>
              <a:t> </a:t>
            </a:r>
            <a:r>
              <a:rPr lang="ru-RU" sz="1200" dirty="0" err="1"/>
              <a:t>точні</a:t>
            </a:r>
            <a:r>
              <a:rPr lang="ru-RU" sz="1200" dirty="0"/>
              <a:t> </a:t>
            </a:r>
            <a:r>
              <a:rPr lang="ru-RU" sz="1200" dirty="0" err="1"/>
              <a:t>розміри</a:t>
            </a:r>
            <a:r>
              <a:rPr lang="ru-RU" sz="1200" dirty="0"/>
              <a:t> та </a:t>
            </a:r>
            <a:r>
              <a:rPr lang="ru-RU" sz="1200" dirty="0" err="1"/>
              <a:t>конструкцію</a:t>
            </a:r>
            <a:r>
              <a:rPr lang="ru-RU" sz="1200" dirty="0"/>
              <a:t> </a:t>
            </a:r>
            <a:r>
              <a:rPr lang="ru-RU" sz="1200" dirty="0" err="1"/>
              <a:t>елементів</a:t>
            </a:r>
            <a:r>
              <a:rPr lang="ru-RU" sz="1200" dirty="0"/>
              <a:t> </a:t>
            </a:r>
            <a:r>
              <a:rPr lang="ru-RU" sz="1200" dirty="0" err="1"/>
              <a:t>будівель</a:t>
            </a:r>
            <a:r>
              <a:rPr lang="ru-RU" sz="1200" dirty="0"/>
              <a:t>, таких як </a:t>
            </a:r>
            <a:r>
              <a:rPr lang="ru-RU" sz="1200" dirty="0" err="1"/>
              <a:t>стіни</a:t>
            </a:r>
            <a:r>
              <a:rPr lang="ru-RU" sz="1200" dirty="0"/>
              <a:t>, </a:t>
            </a:r>
            <a:r>
              <a:rPr lang="ru-RU" sz="1200" dirty="0" err="1"/>
              <a:t>підлоги</a:t>
            </a:r>
            <a:r>
              <a:rPr lang="ru-RU" sz="1200" dirty="0"/>
              <a:t>, </a:t>
            </a:r>
            <a:r>
              <a:rPr lang="ru-RU" sz="1200" dirty="0" err="1"/>
              <a:t>покрівля</a:t>
            </a:r>
            <a:r>
              <a:rPr lang="ru-RU" sz="1200" dirty="0"/>
              <a:t>, </a:t>
            </a:r>
            <a:r>
              <a:rPr lang="ru-RU" sz="1200" dirty="0" err="1"/>
              <a:t>двері</a:t>
            </a:r>
            <a:r>
              <a:rPr lang="ru-RU" sz="1200" dirty="0"/>
              <a:t>, </a:t>
            </a:r>
            <a:r>
              <a:rPr lang="ru-RU" sz="1200" dirty="0" err="1"/>
              <a:t>вікна</a:t>
            </a:r>
            <a:r>
              <a:rPr lang="ru-RU" sz="1200" dirty="0"/>
              <a:t> і </a:t>
            </a:r>
            <a:r>
              <a:rPr lang="ru-RU" sz="1200" dirty="0" err="1"/>
              <a:t>багато</a:t>
            </a:r>
            <a:r>
              <a:rPr lang="ru-RU" sz="1200" dirty="0"/>
              <a:t> </a:t>
            </a:r>
            <a:r>
              <a:rPr lang="ru-RU" sz="1200" dirty="0" err="1"/>
              <a:t>інших</a:t>
            </a:r>
            <a:r>
              <a:rPr lang="ru-RU" sz="1200" dirty="0"/>
              <a:t>. </a:t>
            </a:r>
            <a:r>
              <a:rPr lang="ru-RU" sz="1200" dirty="0" err="1"/>
              <a:t>Векторна</a:t>
            </a:r>
            <a:r>
              <a:rPr lang="ru-RU" sz="1200" dirty="0"/>
              <a:t> </a:t>
            </a:r>
            <a:r>
              <a:rPr lang="ru-RU" sz="1200" dirty="0" err="1"/>
              <a:t>графіка</a:t>
            </a:r>
            <a:r>
              <a:rPr lang="ru-RU" sz="1200" dirty="0"/>
              <a:t> </a:t>
            </a:r>
            <a:r>
              <a:rPr lang="ru-RU" sz="1200" dirty="0" err="1"/>
              <a:t>ідеально</a:t>
            </a:r>
            <a:r>
              <a:rPr lang="ru-RU" sz="1200" dirty="0"/>
              <a:t> </a:t>
            </a:r>
            <a:r>
              <a:rPr lang="ru-RU" sz="1200" dirty="0" err="1"/>
              <a:t>підходить</a:t>
            </a:r>
            <a:r>
              <a:rPr lang="ru-RU" sz="1200" dirty="0"/>
              <a:t> для </a:t>
            </a:r>
            <a:r>
              <a:rPr lang="ru-RU" sz="1200" dirty="0" err="1"/>
              <a:t>створення</a:t>
            </a:r>
            <a:r>
              <a:rPr lang="ru-RU" sz="1200" dirty="0"/>
              <a:t> </a:t>
            </a:r>
            <a:r>
              <a:rPr lang="ru-RU" sz="1200" dirty="0" err="1"/>
              <a:t>технічних</a:t>
            </a:r>
            <a:r>
              <a:rPr lang="ru-RU" sz="1200" dirty="0"/>
              <a:t> </a:t>
            </a:r>
            <a:r>
              <a:rPr lang="ru-RU" sz="1200" dirty="0" err="1"/>
              <a:t>планів</a:t>
            </a:r>
            <a:r>
              <a:rPr lang="ru-RU" sz="1200" dirty="0"/>
              <a:t>, </a:t>
            </a:r>
            <a:r>
              <a:rPr lang="ru-RU" sz="1200" dirty="0" err="1"/>
              <a:t>оскільки</a:t>
            </a:r>
            <a:r>
              <a:rPr lang="ru-RU" sz="1200" dirty="0"/>
              <a:t> </a:t>
            </a:r>
            <a:r>
              <a:rPr lang="ru-RU" sz="1200" dirty="0" err="1"/>
              <a:t>дозволяє</a:t>
            </a:r>
            <a:r>
              <a:rPr lang="ru-RU" sz="1200" dirty="0"/>
              <a:t> </a:t>
            </a:r>
            <a:r>
              <a:rPr lang="ru-RU" sz="1200" dirty="0" err="1"/>
              <a:t>зберігати</a:t>
            </a:r>
            <a:r>
              <a:rPr lang="ru-RU" sz="1200" dirty="0"/>
              <a:t> </a:t>
            </a:r>
            <a:r>
              <a:rPr lang="ru-RU" sz="1200" dirty="0" err="1"/>
              <a:t>чіткість</a:t>
            </a:r>
            <a:r>
              <a:rPr lang="ru-RU" sz="1200" dirty="0"/>
              <a:t> і </a:t>
            </a:r>
            <a:r>
              <a:rPr lang="ru-RU" sz="1200" dirty="0" err="1"/>
              <a:t>точність</a:t>
            </a:r>
            <a:r>
              <a:rPr lang="ru-RU" sz="1200" dirty="0"/>
              <a:t> на кожному </a:t>
            </a:r>
            <a:r>
              <a:rPr lang="ru-RU" sz="1200" dirty="0" err="1"/>
              <a:t>етапі</a:t>
            </a:r>
            <a:r>
              <a:rPr lang="ru-RU" sz="1200" dirty="0"/>
              <a:t> </a:t>
            </a:r>
            <a:r>
              <a:rPr lang="ru-RU" sz="1200" dirty="0" err="1"/>
              <a:t>проектування</a:t>
            </a:r>
            <a:r>
              <a:rPr lang="ru-RU" sz="1200" dirty="0"/>
              <a:t>.</a:t>
            </a:r>
          </a:p>
          <a:p>
            <a:pPr>
              <a:lnSpc>
                <a:spcPct val="110000"/>
              </a:lnSpc>
            </a:pPr>
            <a:r>
              <a:rPr lang="ru-RU" sz="1200" dirty="0" err="1"/>
              <a:t>Карти</a:t>
            </a:r>
            <a:r>
              <a:rPr lang="ru-RU" sz="1200" dirty="0"/>
              <a:t> - </a:t>
            </a:r>
            <a:r>
              <a:rPr lang="ru-RU" sz="1200" dirty="0" err="1"/>
              <a:t>це</a:t>
            </a:r>
            <a:r>
              <a:rPr lang="ru-RU" sz="1200" dirty="0"/>
              <a:t> </a:t>
            </a:r>
            <a:r>
              <a:rPr lang="ru-RU" sz="1200" dirty="0" err="1"/>
              <a:t>географічні</a:t>
            </a:r>
            <a:r>
              <a:rPr lang="ru-RU" sz="1200" dirty="0"/>
              <a:t> </a:t>
            </a:r>
            <a:r>
              <a:rPr lang="ru-RU" sz="1200" dirty="0" err="1"/>
              <a:t>або</a:t>
            </a:r>
            <a:r>
              <a:rPr lang="ru-RU" sz="1200" dirty="0"/>
              <a:t> </a:t>
            </a:r>
            <a:r>
              <a:rPr lang="ru-RU" sz="1200" dirty="0" err="1"/>
              <a:t>топографічні</a:t>
            </a:r>
            <a:r>
              <a:rPr lang="ru-RU" sz="1200" dirty="0"/>
              <a:t> </a:t>
            </a:r>
            <a:r>
              <a:rPr lang="ru-RU" sz="1200" dirty="0" err="1"/>
              <a:t>зображення</a:t>
            </a:r>
            <a:r>
              <a:rPr lang="ru-RU" sz="1200" dirty="0"/>
              <a:t> </a:t>
            </a:r>
            <a:r>
              <a:rPr lang="ru-RU" sz="1200" dirty="0" err="1"/>
              <a:t>місцевості</a:t>
            </a:r>
            <a:r>
              <a:rPr lang="ru-RU" sz="1200" dirty="0"/>
              <a:t>, </a:t>
            </a:r>
            <a:r>
              <a:rPr lang="ru-RU" sz="1200" dirty="0" err="1"/>
              <a:t>що</a:t>
            </a:r>
            <a:r>
              <a:rPr lang="ru-RU" sz="1200" dirty="0"/>
              <a:t> </a:t>
            </a:r>
            <a:r>
              <a:rPr lang="ru-RU" sz="1200" dirty="0" err="1"/>
              <a:t>використовуються</a:t>
            </a:r>
            <a:r>
              <a:rPr lang="ru-RU" sz="1200" dirty="0"/>
              <a:t> для </a:t>
            </a:r>
            <a:r>
              <a:rPr lang="ru-RU" sz="1200" dirty="0" err="1"/>
              <a:t>навігації</a:t>
            </a:r>
            <a:r>
              <a:rPr lang="ru-RU" sz="1200" dirty="0"/>
              <a:t>, </a:t>
            </a:r>
            <a:r>
              <a:rPr lang="ru-RU" sz="1200" dirty="0" err="1"/>
              <a:t>планування</a:t>
            </a:r>
            <a:r>
              <a:rPr lang="ru-RU" sz="1200" dirty="0"/>
              <a:t> </a:t>
            </a:r>
            <a:r>
              <a:rPr lang="ru-RU" sz="1200" dirty="0" err="1"/>
              <a:t>міст</a:t>
            </a:r>
            <a:r>
              <a:rPr lang="ru-RU" sz="1200" dirty="0"/>
              <a:t>, </a:t>
            </a:r>
            <a:r>
              <a:rPr lang="ru-RU" sz="1200" dirty="0" err="1"/>
              <a:t>будівництва</a:t>
            </a:r>
            <a:r>
              <a:rPr lang="ru-RU" sz="1200" dirty="0"/>
              <a:t> та </a:t>
            </a:r>
            <a:r>
              <a:rPr lang="ru-RU" sz="1200" dirty="0" err="1"/>
              <a:t>інших</a:t>
            </a:r>
            <a:r>
              <a:rPr lang="ru-RU" sz="1200" dirty="0"/>
              <a:t> </a:t>
            </a:r>
            <a:r>
              <a:rPr lang="ru-RU" sz="1200" dirty="0" err="1"/>
              <a:t>цілей</a:t>
            </a:r>
            <a:r>
              <a:rPr lang="ru-RU" sz="1200" dirty="0"/>
              <a:t>. </a:t>
            </a:r>
            <a:r>
              <a:rPr lang="ru-RU" sz="1200" dirty="0" err="1"/>
              <a:t>Векторна</a:t>
            </a:r>
            <a:r>
              <a:rPr lang="ru-RU" sz="1200" dirty="0"/>
              <a:t> </a:t>
            </a:r>
            <a:r>
              <a:rPr lang="ru-RU" sz="1200" dirty="0" err="1"/>
              <a:t>графіка</a:t>
            </a:r>
            <a:r>
              <a:rPr lang="ru-RU" sz="1200" dirty="0"/>
              <a:t> </a:t>
            </a:r>
            <a:r>
              <a:rPr lang="ru-RU" sz="1200" dirty="0" err="1"/>
              <a:t>дозволяє</a:t>
            </a:r>
            <a:r>
              <a:rPr lang="ru-RU" sz="1200" dirty="0"/>
              <a:t> </a:t>
            </a:r>
            <a:r>
              <a:rPr lang="ru-RU" sz="1200" dirty="0" err="1"/>
              <a:t>створювати</a:t>
            </a:r>
            <a:r>
              <a:rPr lang="ru-RU" sz="1200" dirty="0"/>
              <a:t> </a:t>
            </a:r>
            <a:r>
              <a:rPr lang="ru-RU" sz="1200" dirty="0" err="1"/>
              <a:t>карти</a:t>
            </a:r>
            <a:r>
              <a:rPr lang="ru-RU" sz="1200" dirty="0"/>
              <a:t> з </a:t>
            </a:r>
            <a:r>
              <a:rPr lang="ru-RU" sz="1200" dirty="0" err="1"/>
              <a:t>високою</a:t>
            </a:r>
            <a:r>
              <a:rPr lang="ru-RU" sz="1200" dirty="0"/>
              <a:t> </a:t>
            </a:r>
            <a:r>
              <a:rPr lang="ru-RU" sz="1200" dirty="0" err="1"/>
              <a:t>деталізацією</a:t>
            </a:r>
            <a:r>
              <a:rPr lang="ru-RU" sz="1200" dirty="0"/>
              <a:t>, </a:t>
            </a:r>
            <a:r>
              <a:rPr lang="ru-RU" sz="1200" dirty="0" err="1"/>
              <a:t>точністю</a:t>
            </a:r>
            <a:r>
              <a:rPr lang="ru-RU" sz="1200" dirty="0"/>
              <a:t> і </a:t>
            </a:r>
            <a:r>
              <a:rPr lang="ru-RU" sz="1200" dirty="0" err="1"/>
              <a:t>масштабованістю</a:t>
            </a:r>
            <a:r>
              <a:rPr lang="ru-RU" sz="1200" dirty="0"/>
              <a:t>, </a:t>
            </a:r>
            <a:r>
              <a:rPr lang="ru-RU" sz="1200" dirty="0" err="1"/>
              <a:t>що</a:t>
            </a:r>
            <a:r>
              <a:rPr lang="ru-RU" sz="1200" dirty="0"/>
              <a:t> </a:t>
            </a:r>
            <a:r>
              <a:rPr lang="ru-RU" sz="1200" dirty="0" err="1"/>
              <a:t>дозволяє</a:t>
            </a:r>
            <a:r>
              <a:rPr lang="ru-RU" sz="1200" dirty="0"/>
              <a:t> легко </a:t>
            </a:r>
            <a:r>
              <a:rPr lang="ru-RU" sz="1200" dirty="0" err="1"/>
              <a:t>маніпулювати</a:t>
            </a:r>
            <a:r>
              <a:rPr lang="ru-RU" sz="1200" dirty="0"/>
              <a:t> і </a:t>
            </a:r>
            <a:r>
              <a:rPr lang="ru-RU" sz="1200" dirty="0" err="1"/>
              <a:t>відображати</a:t>
            </a:r>
            <a:r>
              <a:rPr lang="ru-RU" sz="1200" dirty="0"/>
              <a:t> </a:t>
            </a:r>
            <a:r>
              <a:rPr lang="ru-RU" sz="1200" dirty="0" err="1"/>
              <a:t>різні</a:t>
            </a:r>
            <a:r>
              <a:rPr lang="ru-RU" sz="1200" dirty="0"/>
              <a:t> </a:t>
            </a:r>
            <a:r>
              <a:rPr lang="ru-RU" sz="1200" dirty="0" err="1"/>
              <a:t>рівні</a:t>
            </a:r>
            <a:r>
              <a:rPr lang="ru-RU" sz="1200" dirty="0"/>
              <a:t> </a:t>
            </a:r>
            <a:r>
              <a:rPr lang="ru-RU" sz="1200" dirty="0" err="1"/>
              <a:t>інформації</a:t>
            </a:r>
            <a:r>
              <a:rPr lang="ru-RU" sz="1200" dirty="0"/>
              <a:t>.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ru-RU"/>
              <a:t>Сфера використання — анімація</a:t>
            </a:r>
            <a:endParaRPr lang="ru-RU" dirty="0"/>
          </a:p>
        </p:txBody>
      </p:sp>
      <p:pic>
        <p:nvPicPr>
          <p:cNvPr id="5" name="Рисунок 4" descr="Изображение выглядит как черно-белый, монохромный, черный, Черно-белая фотограф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26014FC-ACF0-4F39-919F-7732782B3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58" y="3446588"/>
            <a:ext cx="1697065" cy="115544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Рисунок 6" descr="Изображение выглядит как зарисовка, черно-белый, искусство, иллюстрац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FD2AF12-241F-4C65-9B09-1394DFEF1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918" y="2591943"/>
            <a:ext cx="1697065" cy="100551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44" name="Picture 4" descr="Анимационная графика Zoom Virtual Background 1080p (Full HD) Лицензионные -  Envato">
            <a:extLst>
              <a:ext uri="{FF2B5EF4-FFF2-40B4-BE49-F238E27FC236}">
                <a16:creationId xmlns:a16="http://schemas.microsoft.com/office/drawing/2014/main" id="{8E5FD003-47FB-4369-BE3E-C058EB4F1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5918" y="4460221"/>
            <a:ext cx="1697065" cy="9545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1019" y="1357803"/>
            <a:ext cx="3533012" cy="354171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/>
              <a:t>2D </a:t>
            </a:r>
            <a:r>
              <a:rPr lang="ru-RU" sz="1200" dirty="0" err="1"/>
              <a:t>мультфільми</a:t>
            </a:r>
            <a:r>
              <a:rPr lang="ru-RU" sz="1200" dirty="0"/>
              <a:t> - </a:t>
            </a:r>
            <a:r>
              <a:rPr lang="ru-RU" sz="1200" dirty="0" err="1"/>
              <a:t>це</a:t>
            </a:r>
            <a:r>
              <a:rPr lang="ru-RU" sz="1200" dirty="0"/>
              <a:t> </a:t>
            </a:r>
            <a:r>
              <a:rPr lang="ru-RU" sz="1200" dirty="0" err="1"/>
              <a:t>анімація</a:t>
            </a:r>
            <a:r>
              <a:rPr lang="ru-RU" sz="1200" dirty="0"/>
              <a:t>, де </a:t>
            </a:r>
            <a:r>
              <a:rPr lang="ru-RU" sz="1200" dirty="0" err="1"/>
              <a:t>всі</a:t>
            </a:r>
            <a:r>
              <a:rPr lang="ru-RU" sz="1200" dirty="0"/>
              <a:t> </a:t>
            </a:r>
            <a:r>
              <a:rPr lang="ru-RU" sz="1200" dirty="0" err="1"/>
              <a:t>елементи</a:t>
            </a:r>
            <a:r>
              <a:rPr lang="ru-RU" sz="1200" dirty="0"/>
              <a:t> (</a:t>
            </a:r>
            <a:r>
              <a:rPr lang="ru-RU" sz="1200" dirty="0" err="1"/>
              <a:t>персонажі</a:t>
            </a:r>
            <a:r>
              <a:rPr lang="ru-RU" sz="1200" dirty="0"/>
              <a:t>, фони, </a:t>
            </a:r>
            <a:r>
              <a:rPr lang="ru-RU" sz="1200" dirty="0" err="1"/>
              <a:t>об'єкти</a:t>
            </a:r>
            <a:r>
              <a:rPr lang="ru-RU" sz="1200" dirty="0"/>
              <a:t>) </a:t>
            </a:r>
            <a:r>
              <a:rPr lang="ru-RU" sz="1200" dirty="0" err="1"/>
              <a:t>створюються</a:t>
            </a:r>
            <a:r>
              <a:rPr lang="ru-RU" sz="1200" dirty="0"/>
              <a:t> у </a:t>
            </a:r>
            <a:r>
              <a:rPr lang="ru-RU" sz="1200" dirty="0" err="1"/>
              <a:t>двовимірному</a:t>
            </a:r>
            <a:r>
              <a:rPr lang="ru-RU" sz="1200" dirty="0"/>
              <a:t> </a:t>
            </a:r>
            <a:r>
              <a:rPr lang="ru-RU" sz="1200" dirty="0" err="1"/>
              <a:t>просторі</a:t>
            </a:r>
            <a:r>
              <a:rPr lang="ru-RU" sz="1200" dirty="0"/>
              <a:t>. </a:t>
            </a:r>
            <a:r>
              <a:rPr lang="ru-RU" sz="1200" dirty="0" err="1"/>
              <a:t>Векторна</a:t>
            </a:r>
            <a:r>
              <a:rPr lang="ru-RU" sz="1200" dirty="0"/>
              <a:t> </a:t>
            </a:r>
            <a:r>
              <a:rPr lang="ru-RU" sz="1200" dirty="0" err="1"/>
              <a:t>графіка</a:t>
            </a:r>
            <a:r>
              <a:rPr lang="ru-RU" sz="1200" dirty="0"/>
              <a:t> широко </a:t>
            </a:r>
            <a:r>
              <a:rPr lang="ru-RU" sz="1200" dirty="0" err="1"/>
              <a:t>використовується</a:t>
            </a:r>
            <a:r>
              <a:rPr lang="ru-RU" sz="1200" dirty="0"/>
              <a:t> для </a:t>
            </a:r>
            <a:r>
              <a:rPr lang="ru-RU" sz="1200" dirty="0" err="1"/>
              <a:t>створення</a:t>
            </a:r>
            <a:r>
              <a:rPr lang="ru-RU" sz="1200" dirty="0"/>
              <a:t> таких </a:t>
            </a:r>
            <a:r>
              <a:rPr lang="ru-RU" sz="1200" dirty="0" err="1"/>
              <a:t>мультфільмів</a:t>
            </a:r>
            <a:r>
              <a:rPr lang="ru-RU" sz="1200" dirty="0"/>
              <a:t>, </a:t>
            </a:r>
            <a:r>
              <a:rPr lang="ru-RU" sz="1200" dirty="0" err="1"/>
              <a:t>оскільки</a:t>
            </a:r>
            <a:r>
              <a:rPr lang="ru-RU" sz="1200" dirty="0"/>
              <a:t> </a:t>
            </a:r>
            <a:r>
              <a:rPr lang="ru-RU" sz="1200" dirty="0" err="1"/>
              <a:t>дозволяє</a:t>
            </a:r>
            <a:r>
              <a:rPr lang="ru-RU" sz="1200" dirty="0"/>
              <a:t> </a:t>
            </a:r>
            <a:r>
              <a:rPr lang="ru-RU" sz="1200" dirty="0" err="1"/>
              <a:t>створювати</a:t>
            </a:r>
            <a:r>
              <a:rPr lang="ru-RU" sz="1200" dirty="0"/>
              <a:t> </a:t>
            </a:r>
            <a:r>
              <a:rPr lang="ru-RU" sz="1200" dirty="0" err="1"/>
              <a:t>чіткі</a:t>
            </a:r>
            <a:r>
              <a:rPr lang="ru-RU" sz="1200" dirty="0"/>
              <a:t>, </a:t>
            </a:r>
            <a:r>
              <a:rPr lang="ru-RU" sz="1200" dirty="0" err="1"/>
              <a:t>масштабовані</a:t>
            </a:r>
            <a:r>
              <a:rPr lang="ru-RU" sz="1200" dirty="0"/>
              <a:t> та </a:t>
            </a:r>
            <a:r>
              <a:rPr lang="ru-RU" sz="1200" dirty="0" err="1"/>
              <a:t>легкі</a:t>
            </a:r>
            <a:r>
              <a:rPr lang="ru-RU" sz="1200" dirty="0"/>
              <a:t> для </a:t>
            </a:r>
            <a:r>
              <a:rPr lang="ru-RU" sz="1200" dirty="0" err="1"/>
              <a:t>редагування</a:t>
            </a:r>
            <a:r>
              <a:rPr lang="ru-RU" sz="1200" dirty="0"/>
              <a:t> </a:t>
            </a:r>
            <a:r>
              <a:rPr lang="ru-RU" sz="1200" dirty="0" err="1"/>
              <a:t>образи</a:t>
            </a:r>
            <a:r>
              <a:rPr lang="ru-RU" sz="1200" dirty="0"/>
              <a:t>. </a:t>
            </a:r>
            <a:r>
              <a:rPr lang="ru-RU" sz="1200" dirty="0" err="1"/>
              <a:t>Векторна</a:t>
            </a:r>
            <a:r>
              <a:rPr lang="ru-RU" sz="1200" dirty="0"/>
              <a:t> </a:t>
            </a:r>
            <a:r>
              <a:rPr lang="ru-RU" sz="1200" dirty="0" err="1"/>
              <a:t>анімація</a:t>
            </a:r>
            <a:r>
              <a:rPr lang="ru-RU" sz="1200" dirty="0"/>
              <a:t> </a:t>
            </a:r>
            <a:r>
              <a:rPr lang="ru-RU" sz="1200" dirty="0" err="1"/>
              <a:t>дає</a:t>
            </a:r>
            <a:r>
              <a:rPr lang="ru-RU" sz="1200" dirty="0"/>
              <a:t> </a:t>
            </a:r>
            <a:r>
              <a:rPr lang="ru-RU" sz="1200" dirty="0" err="1"/>
              <a:t>можливість</a:t>
            </a:r>
            <a:r>
              <a:rPr lang="ru-RU" sz="1200" dirty="0"/>
              <a:t> </a:t>
            </a:r>
            <a:r>
              <a:rPr lang="ru-RU" sz="1200" dirty="0" err="1"/>
              <a:t>створювати</a:t>
            </a:r>
            <a:r>
              <a:rPr lang="ru-RU" sz="1200" dirty="0"/>
              <a:t> </a:t>
            </a:r>
            <a:r>
              <a:rPr lang="ru-RU" sz="1200" dirty="0" err="1"/>
              <a:t>плавні</a:t>
            </a:r>
            <a:r>
              <a:rPr lang="ru-RU" sz="1200" dirty="0"/>
              <a:t> рухи та </a:t>
            </a:r>
            <a:r>
              <a:rPr lang="ru-RU" sz="1200" dirty="0" err="1"/>
              <a:t>деталізовані</a:t>
            </a:r>
            <a:r>
              <a:rPr lang="ru-RU" sz="1200" dirty="0"/>
              <a:t> </a:t>
            </a:r>
            <a:r>
              <a:rPr lang="ru-RU" sz="1200" dirty="0" err="1"/>
              <a:t>сцени</a:t>
            </a:r>
            <a:r>
              <a:rPr lang="ru-RU" sz="1200" dirty="0"/>
              <a:t> без </a:t>
            </a:r>
            <a:r>
              <a:rPr lang="ru-RU" sz="1200" dirty="0" err="1"/>
              <a:t>втрати</a:t>
            </a:r>
            <a:r>
              <a:rPr lang="ru-RU" sz="1200" dirty="0"/>
              <a:t> </a:t>
            </a:r>
            <a:r>
              <a:rPr lang="ru-RU" sz="1200" dirty="0" err="1"/>
              <a:t>якості</a:t>
            </a:r>
            <a:r>
              <a:rPr lang="ru-RU" sz="1200" dirty="0"/>
              <a:t> при </a:t>
            </a:r>
            <a:r>
              <a:rPr lang="ru-RU" sz="1200" dirty="0" err="1"/>
              <a:t>масштабуванні</a:t>
            </a:r>
            <a:r>
              <a:rPr lang="ru-RU" sz="1200" dirty="0"/>
              <a:t>.</a:t>
            </a:r>
          </a:p>
          <a:p>
            <a:pPr>
              <a:lnSpc>
                <a:spcPct val="110000"/>
              </a:lnSpc>
            </a:pPr>
            <a:r>
              <a:rPr lang="ru-RU" sz="1200" dirty="0" err="1"/>
              <a:t>Рекламні</a:t>
            </a:r>
            <a:r>
              <a:rPr lang="ru-RU" sz="1200" dirty="0"/>
              <a:t> </a:t>
            </a:r>
            <a:r>
              <a:rPr lang="ru-RU" sz="1200" dirty="0" err="1"/>
              <a:t>анімації</a:t>
            </a:r>
            <a:r>
              <a:rPr lang="ru-RU" sz="1200" dirty="0"/>
              <a:t> - </a:t>
            </a:r>
            <a:r>
              <a:rPr lang="ru-RU" sz="1200" dirty="0" err="1"/>
              <a:t>Рекламні</a:t>
            </a:r>
            <a:r>
              <a:rPr lang="ru-RU" sz="1200" dirty="0"/>
              <a:t> </a:t>
            </a:r>
            <a:r>
              <a:rPr lang="ru-RU" sz="1200" dirty="0" err="1"/>
              <a:t>анімації</a:t>
            </a:r>
            <a:r>
              <a:rPr lang="ru-RU" sz="1200" dirty="0"/>
              <a:t> </a:t>
            </a:r>
            <a:r>
              <a:rPr lang="ru-RU" sz="1200" dirty="0" err="1"/>
              <a:t>використовуються</a:t>
            </a:r>
            <a:r>
              <a:rPr lang="ru-RU" sz="1200" dirty="0"/>
              <a:t> для </a:t>
            </a:r>
            <a:r>
              <a:rPr lang="ru-RU" sz="1200" dirty="0" err="1"/>
              <a:t>просування</a:t>
            </a:r>
            <a:r>
              <a:rPr lang="ru-RU" sz="1200" dirty="0"/>
              <a:t> </a:t>
            </a:r>
            <a:r>
              <a:rPr lang="ru-RU" sz="1200" dirty="0" err="1"/>
              <a:t>продуктів</a:t>
            </a:r>
            <a:r>
              <a:rPr lang="ru-RU" sz="1200" dirty="0"/>
              <a:t>, </a:t>
            </a:r>
            <a:r>
              <a:rPr lang="ru-RU" sz="1200" dirty="0" err="1"/>
              <a:t>послуг</a:t>
            </a:r>
            <a:r>
              <a:rPr lang="ru-RU" sz="1200" dirty="0"/>
              <a:t> </a:t>
            </a:r>
            <a:r>
              <a:rPr lang="ru-RU" sz="1200" dirty="0" err="1"/>
              <a:t>або</a:t>
            </a:r>
            <a:r>
              <a:rPr lang="ru-RU" sz="1200" dirty="0"/>
              <a:t> </a:t>
            </a:r>
            <a:r>
              <a:rPr lang="ru-RU" sz="1200" dirty="0" err="1"/>
              <a:t>брендів</a:t>
            </a:r>
            <a:r>
              <a:rPr lang="ru-RU" sz="1200" dirty="0"/>
              <a:t>. Вони </a:t>
            </a:r>
            <a:r>
              <a:rPr lang="ru-RU" sz="1200" dirty="0" err="1"/>
              <a:t>можуть</a:t>
            </a:r>
            <a:r>
              <a:rPr lang="ru-RU" sz="1200" dirty="0"/>
              <a:t> бути </a:t>
            </a:r>
            <a:r>
              <a:rPr lang="ru-RU" sz="1200" dirty="0" err="1"/>
              <a:t>представлені</a:t>
            </a:r>
            <a:r>
              <a:rPr lang="ru-RU" sz="1200" dirty="0"/>
              <a:t> у </a:t>
            </a:r>
            <a:r>
              <a:rPr lang="ru-RU" sz="1200" dirty="0" err="1"/>
              <a:t>вигляді</a:t>
            </a:r>
            <a:r>
              <a:rPr lang="ru-RU" sz="1200" dirty="0"/>
              <a:t> коротких </a:t>
            </a:r>
            <a:r>
              <a:rPr lang="ru-RU" sz="1200" dirty="0" err="1"/>
              <a:t>роликів</a:t>
            </a:r>
            <a:r>
              <a:rPr lang="ru-RU" sz="1200" dirty="0"/>
              <a:t>, </a:t>
            </a:r>
            <a:r>
              <a:rPr lang="ru-RU" sz="1200" dirty="0" err="1"/>
              <a:t>банерів</a:t>
            </a:r>
            <a:r>
              <a:rPr lang="ru-RU" sz="1200" dirty="0"/>
              <a:t> </a:t>
            </a:r>
            <a:r>
              <a:rPr lang="ru-RU" sz="1200" dirty="0" err="1"/>
              <a:t>або</a:t>
            </a:r>
            <a:r>
              <a:rPr lang="ru-RU" sz="1200" dirty="0"/>
              <a:t> </a:t>
            </a:r>
            <a:r>
              <a:rPr lang="ru-RU" sz="1200" dirty="0" err="1"/>
              <a:t>анімацій</a:t>
            </a:r>
            <a:r>
              <a:rPr lang="ru-RU" sz="1200" dirty="0"/>
              <a:t> для </a:t>
            </a:r>
            <a:r>
              <a:rPr lang="ru-RU" sz="1200" dirty="0" err="1"/>
              <a:t>соціальних</a:t>
            </a:r>
            <a:r>
              <a:rPr lang="ru-RU" sz="1200" dirty="0"/>
              <a:t> мереж. </a:t>
            </a:r>
            <a:r>
              <a:rPr lang="ru-RU" sz="1200" dirty="0" err="1"/>
              <a:t>Векторна</a:t>
            </a:r>
            <a:r>
              <a:rPr lang="ru-RU" sz="1200" dirty="0"/>
              <a:t> </a:t>
            </a:r>
            <a:r>
              <a:rPr lang="ru-RU" sz="1200" dirty="0" err="1"/>
              <a:t>графіка</a:t>
            </a:r>
            <a:r>
              <a:rPr lang="ru-RU" sz="1200" dirty="0"/>
              <a:t> </a:t>
            </a:r>
            <a:r>
              <a:rPr lang="ru-RU" sz="1200" dirty="0" err="1"/>
              <a:t>ідеально</a:t>
            </a:r>
            <a:r>
              <a:rPr lang="ru-RU" sz="1200" dirty="0"/>
              <a:t> </a:t>
            </a:r>
            <a:r>
              <a:rPr lang="ru-RU" sz="1200" dirty="0" err="1"/>
              <a:t>підходить</a:t>
            </a:r>
            <a:r>
              <a:rPr lang="ru-RU" sz="1200" dirty="0"/>
              <a:t> для </a:t>
            </a:r>
            <a:r>
              <a:rPr lang="ru-RU" sz="1200" dirty="0" err="1"/>
              <a:t>цього</a:t>
            </a:r>
            <a:r>
              <a:rPr lang="ru-RU" sz="1200" dirty="0"/>
              <a:t> виду </a:t>
            </a:r>
            <a:r>
              <a:rPr lang="ru-RU" sz="1200" dirty="0" err="1"/>
              <a:t>анімації</a:t>
            </a:r>
            <a:r>
              <a:rPr lang="ru-RU" sz="1200" dirty="0"/>
              <a:t> через свою </a:t>
            </a:r>
            <a:r>
              <a:rPr lang="ru-RU" sz="1200" dirty="0" err="1"/>
              <a:t>здатність</a:t>
            </a:r>
            <a:r>
              <a:rPr lang="ru-RU" sz="1200" dirty="0"/>
              <a:t> </a:t>
            </a:r>
            <a:r>
              <a:rPr lang="ru-RU" sz="1200" dirty="0" err="1"/>
              <a:t>швидко</a:t>
            </a:r>
            <a:r>
              <a:rPr lang="ru-RU" sz="1200" dirty="0"/>
              <a:t> </a:t>
            </a:r>
            <a:r>
              <a:rPr lang="ru-RU" sz="1200" dirty="0" err="1"/>
              <a:t>адаптуватися</a:t>
            </a:r>
            <a:r>
              <a:rPr lang="ru-RU" sz="1200" dirty="0"/>
              <a:t> </a:t>
            </a:r>
            <a:r>
              <a:rPr lang="ru-RU" sz="1200" dirty="0" err="1"/>
              <a:t>під</a:t>
            </a:r>
            <a:r>
              <a:rPr lang="ru-RU" sz="1200" dirty="0"/>
              <a:t> </a:t>
            </a:r>
            <a:r>
              <a:rPr lang="ru-RU" sz="1200" dirty="0" err="1"/>
              <a:t>різні</a:t>
            </a:r>
            <a:r>
              <a:rPr lang="ru-RU" sz="1200" dirty="0"/>
              <a:t> </a:t>
            </a:r>
            <a:r>
              <a:rPr lang="ru-RU" sz="1200" dirty="0" err="1"/>
              <a:t>формати</a:t>
            </a:r>
            <a:r>
              <a:rPr lang="ru-RU" sz="1200" dirty="0"/>
              <a:t> та </a:t>
            </a:r>
            <a:r>
              <a:rPr lang="ru-RU" sz="1200" dirty="0" err="1"/>
              <a:t>забезпечувати</a:t>
            </a:r>
            <a:r>
              <a:rPr lang="ru-RU" sz="1200" dirty="0"/>
              <a:t> </a:t>
            </a:r>
            <a:r>
              <a:rPr lang="ru-RU" sz="1200" dirty="0" err="1"/>
              <a:t>високу</a:t>
            </a:r>
            <a:r>
              <a:rPr lang="ru-RU" sz="1200" dirty="0"/>
              <a:t> </a:t>
            </a:r>
            <a:r>
              <a:rPr lang="ru-RU" sz="1200" dirty="0" err="1"/>
              <a:t>якість</a:t>
            </a:r>
            <a:r>
              <a:rPr lang="ru-RU" sz="1200" dirty="0"/>
              <a:t> при </a:t>
            </a:r>
            <a:r>
              <a:rPr lang="ru-RU" sz="1200" dirty="0" err="1"/>
              <a:t>низькому</a:t>
            </a:r>
            <a:r>
              <a:rPr lang="ru-RU" sz="1200" dirty="0"/>
              <a:t> </a:t>
            </a:r>
            <a:r>
              <a:rPr lang="ru-RU" sz="1200" dirty="0" err="1"/>
              <a:t>розмірі</a:t>
            </a:r>
            <a:r>
              <a:rPr lang="ru-RU" sz="1200" dirty="0"/>
              <a:t> </a:t>
            </a:r>
            <a:r>
              <a:rPr lang="ru-RU" sz="1200" dirty="0" err="1"/>
              <a:t>файлів</a:t>
            </a:r>
            <a:r>
              <a:rPr lang="ru-RU" sz="12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Adobe Animate - </a:t>
            </a:r>
            <a:r>
              <a:rPr lang="ru-RU" sz="1200" dirty="0" err="1"/>
              <a:t>це</a:t>
            </a:r>
            <a:r>
              <a:rPr lang="ru-RU" sz="1200" dirty="0"/>
              <a:t> </a:t>
            </a:r>
            <a:r>
              <a:rPr lang="ru-RU" sz="1200" dirty="0" err="1"/>
              <a:t>потужний</a:t>
            </a:r>
            <a:r>
              <a:rPr lang="ru-RU" sz="1200" dirty="0"/>
              <a:t> </a:t>
            </a:r>
            <a:r>
              <a:rPr lang="ru-RU" sz="1200" dirty="0" err="1"/>
              <a:t>інструмент</a:t>
            </a:r>
            <a:r>
              <a:rPr lang="ru-RU" sz="1200" dirty="0"/>
              <a:t> для </a:t>
            </a:r>
            <a:r>
              <a:rPr lang="ru-RU" sz="1200" dirty="0" err="1"/>
              <a:t>створення</a:t>
            </a:r>
            <a:r>
              <a:rPr lang="ru-RU" sz="1200" dirty="0"/>
              <a:t> 2</a:t>
            </a:r>
            <a:r>
              <a:rPr lang="en-US" sz="1200" dirty="0"/>
              <a:t>D-</a:t>
            </a:r>
            <a:r>
              <a:rPr lang="ru-RU" sz="1200" dirty="0" err="1"/>
              <a:t>анімацій</a:t>
            </a:r>
            <a:r>
              <a:rPr lang="ru-RU" sz="1200" dirty="0"/>
              <a:t>, </a:t>
            </a:r>
            <a:r>
              <a:rPr lang="ru-RU" sz="1200" dirty="0" err="1"/>
              <a:t>інтерактивних</a:t>
            </a:r>
            <a:r>
              <a:rPr lang="ru-RU" sz="1200" dirty="0"/>
              <a:t> веб-</a:t>
            </a:r>
            <a:r>
              <a:rPr lang="ru-RU" sz="1200" dirty="0" err="1"/>
              <a:t>елементів</a:t>
            </a:r>
            <a:r>
              <a:rPr lang="ru-RU" sz="1200" dirty="0"/>
              <a:t>, </a:t>
            </a:r>
            <a:r>
              <a:rPr lang="ru-RU" sz="1200" dirty="0" err="1"/>
              <a:t>мультфільмів</a:t>
            </a:r>
            <a:r>
              <a:rPr lang="ru-RU" sz="1200" dirty="0"/>
              <a:t> і </a:t>
            </a:r>
            <a:r>
              <a:rPr lang="ru-RU" sz="1200" dirty="0" err="1"/>
              <a:t>багато</a:t>
            </a:r>
            <a:r>
              <a:rPr lang="ru-RU" sz="1200" dirty="0"/>
              <a:t> </a:t>
            </a:r>
            <a:r>
              <a:rPr lang="ru-RU" sz="1200" dirty="0" err="1"/>
              <a:t>іншого</a:t>
            </a:r>
            <a:r>
              <a:rPr lang="ru-RU" sz="1200" dirty="0"/>
              <a:t>. </a:t>
            </a:r>
            <a:r>
              <a:rPr lang="ru-RU" sz="1200" dirty="0" err="1"/>
              <a:t>Використовує</a:t>
            </a:r>
            <a:r>
              <a:rPr lang="ru-RU" sz="1200" dirty="0"/>
              <a:t> </a:t>
            </a:r>
            <a:r>
              <a:rPr lang="ru-RU" sz="1200" dirty="0" err="1"/>
              <a:t>векторну</a:t>
            </a:r>
            <a:r>
              <a:rPr lang="ru-RU" sz="1200" dirty="0"/>
              <a:t> </a:t>
            </a:r>
            <a:r>
              <a:rPr lang="ru-RU" sz="1200" dirty="0" err="1"/>
              <a:t>графіку</a:t>
            </a:r>
            <a:r>
              <a:rPr lang="ru-RU" sz="1200" dirty="0"/>
              <a:t> для </a:t>
            </a:r>
            <a:r>
              <a:rPr lang="ru-RU" sz="1200" dirty="0" err="1"/>
              <a:t>створення</a:t>
            </a:r>
            <a:r>
              <a:rPr lang="ru-RU" sz="1200" dirty="0"/>
              <a:t> </a:t>
            </a:r>
            <a:r>
              <a:rPr lang="ru-RU" sz="1200" dirty="0" err="1"/>
              <a:t>анімацій</a:t>
            </a:r>
            <a:r>
              <a:rPr lang="ru-RU" sz="1200" dirty="0"/>
              <a:t>, </a:t>
            </a:r>
            <a:r>
              <a:rPr lang="ru-RU" sz="1200" dirty="0" err="1"/>
              <a:t>що</a:t>
            </a:r>
            <a:r>
              <a:rPr lang="ru-RU" sz="1200" dirty="0"/>
              <a:t> </a:t>
            </a:r>
            <a:r>
              <a:rPr lang="ru-RU" sz="1200" dirty="0" err="1"/>
              <a:t>забезпечує</a:t>
            </a:r>
            <a:r>
              <a:rPr lang="ru-RU" sz="1200" dirty="0"/>
              <a:t> </a:t>
            </a:r>
            <a:r>
              <a:rPr lang="ru-RU" sz="1200" dirty="0" err="1"/>
              <a:t>легкість</a:t>
            </a:r>
            <a:r>
              <a:rPr lang="ru-RU" sz="1200" dirty="0"/>
              <a:t> </a:t>
            </a:r>
            <a:r>
              <a:rPr lang="ru-RU" sz="1200" dirty="0" err="1"/>
              <a:t>редагування</a:t>
            </a:r>
            <a:r>
              <a:rPr lang="ru-RU" sz="1200" dirty="0"/>
              <a:t> і </a:t>
            </a:r>
            <a:r>
              <a:rPr lang="ru-RU" sz="1200" dirty="0" err="1"/>
              <a:t>високу</a:t>
            </a:r>
            <a:r>
              <a:rPr lang="ru-RU" sz="1200" dirty="0"/>
              <a:t> </a:t>
            </a:r>
            <a:r>
              <a:rPr lang="ru-RU" sz="1200" dirty="0" err="1"/>
              <a:t>якість</a:t>
            </a:r>
            <a:r>
              <a:rPr lang="ru-RU" sz="1200" dirty="0"/>
              <a:t> </a:t>
            </a:r>
            <a:r>
              <a:rPr lang="ru-RU" sz="1200" dirty="0" err="1"/>
              <a:t>кінцевого</a:t>
            </a:r>
            <a:r>
              <a:rPr lang="ru-RU" sz="1200" dirty="0"/>
              <a:t> результату.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50" y="-14287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6" y="0"/>
            <a:ext cx="915604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082673"/>
            <a:ext cx="2152062" cy="4708528"/>
          </a:xfrm>
        </p:spPr>
        <p:txBody>
          <a:bodyPr>
            <a:normAutofit/>
          </a:bodyPr>
          <a:lstStyle/>
          <a:p>
            <a:pPr algn="r"/>
            <a:r>
              <a:rPr lang="ru-RU" sz="2700"/>
              <a:t>Переваги векторної графіки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3322" y="1082673"/>
            <a:ext cx="4313428" cy="4708528"/>
          </a:xfrm>
        </p:spPr>
        <p:txBody>
          <a:bodyPr anchor="ctr">
            <a:normAutofit/>
          </a:bodyPr>
          <a:lstStyle/>
          <a:p>
            <a:r>
              <a:rPr lang="ru-RU" sz="1600"/>
              <a:t>Масштабованість</a:t>
            </a:r>
          </a:p>
          <a:p>
            <a:r>
              <a:rPr lang="ru-RU" sz="1600"/>
              <a:t>Чіткість</a:t>
            </a:r>
          </a:p>
          <a:p>
            <a:r>
              <a:rPr lang="ru-RU" sz="1600"/>
              <a:t>Малий розмір</a:t>
            </a:r>
          </a:p>
          <a:p>
            <a:r>
              <a:rPr lang="ru-RU" sz="1600"/>
              <a:t>Простота редагування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23684" y="0"/>
            <a:ext cx="506016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50" y="-14287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6" y="0"/>
            <a:ext cx="915604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082673"/>
            <a:ext cx="2152062" cy="4708528"/>
          </a:xfrm>
        </p:spPr>
        <p:txBody>
          <a:bodyPr>
            <a:normAutofit/>
          </a:bodyPr>
          <a:lstStyle/>
          <a:p>
            <a:pPr algn="r"/>
            <a:r>
              <a:rPr lang="ru-RU" sz="2700"/>
              <a:t>Недоліки векторної графіки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3322" y="1082673"/>
            <a:ext cx="4313428" cy="4708528"/>
          </a:xfrm>
        </p:spPr>
        <p:txBody>
          <a:bodyPr anchor="ctr">
            <a:normAutofit/>
          </a:bodyPr>
          <a:lstStyle/>
          <a:p>
            <a:r>
              <a:rPr lang="ru-RU" sz="1600"/>
              <a:t>Не підходить для фотографій</a:t>
            </a:r>
          </a:p>
          <a:p>
            <a:r>
              <a:rPr lang="ru-RU" sz="1600"/>
              <a:t>Обмеження кольорів та градієнтів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23684" y="0"/>
            <a:ext cx="506016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dirty="0" err="1"/>
              <a:t>Приклади</a:t>
            </a:r>
            <a:r>
              <a:rPr dirty="0"/>
              <a:t> </a:t>
            </a:r>
            <a:r>
              <a:rPr dirty="0" err="1"/>
              <a:t>застосування</a:t>
            </a:r>
            <a:endParaRPr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E633592-4051-4F2B-A33C-1781FC82D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058" y="2969235"/>
            <a:ext cx="3516925" cy="2110154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545" y="2249487"/>
            <a:ext cx="3533012" cy="3541714"/>
          </a:xfrm>
        </p:spPr>
        <p:txBody>
          <a:bodyPr>
            <a:normAutofit/>
          </a:bodyPr>
          <a:lstStyle/>
          <a:p>
            <a:r>
              <a:rPr dirty="0" err="1"/>
              <a:t>Логотип</a:t>
            </a:r>
            <a:r>
              <a:rPr dirty="0"/>
              <a:t> </a:t>
            </a:r>
            <a:r>
              <a:rPr dirty="0" err="1"/>
              <a:t>компанії</a:t>
            </a:r>
            <a:endParaRPr dirty="0"/>
          </a:p>
          <a:p>
            <a:r>
              <a:rPr dirty="0" err="1"/>
              <a:t>Іконка</a:t>
            </a:r>
            <a:r>
              <a:rPr dirty="0"/>
              <a:t> </a:t>
            </a:r>
            <a:r>
              <a:rPr dirty="0" err="1"/>
              <a:t>мобільного</a:t>
            </a:r>
            <a:r>
              <a:rPr dirty="0"/>
              <a:t> </a:t>
            </a:r>
            <a:r>
              <a:rPr dirty="0" err="1"/>
              <a:t>додатку</a:t>
            </a:r>
            <a:endParaRPr dirty="0"/>
          </a:p>
          <a:p>
            <a:r>
              <a:rPr dirty="0" err="1"/>
              <a:t>Інфографіка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презентації</a:t>
            </a:r>
            <a:endParaRPr dirty="0"/>
          </a:p>
        </p:txBody>
      </p:sp>
    </p:spTree>
  </p:cSld>
  <p:clrMapOvr>
    <a:masterClrMapping/>
  </p:clrMapOvr>
  <p:transition spd="slow">
    <p:cover dir="l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pPr algn="r"/>
            <a:r>
              <a:rPr lang="ru-RU" sz="3500"/>
              <a:t>Висновки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58" y="2249487"/>
            <a:ext cx="5723945" cy="3541714"/>
          </a:xfrm>
        </p:spPr>
        <p:txBody>
          <a:bodyPr anchor="t">
            <a:normAutofit/>
          </a:bodyPr>
          <a:lstStyle/>
          <a:p>
            <a:r>
              <a:rPr lang="ru-RU" sz="1700"/>
              <a:t>Векторна графіка — основа сучасного дизайну</a:t>
            </a:r>
          </a:p>
          <a:p>
            <a:r>
              <a:rPr lang="ru-RU" sz="1700"/>
              <a:t>Широко використовується у друці, вебі та анімації</a:t>
            </a:r>
          </a:p>
          <a:p>
            <a:r>
              <a:rPr lang="ru-RU" sz="1700"/>
              <a:t>Має багато переваг та зручностей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210322"/>
            <a:ext cx="7429499" cy="581438"/>
          </a:xfrm>
        </p:spPr>
        <p:txBody>
          <a:bodyPr>
            <a:normAutofit fontScale="90000"/>
          </a:bodyPr>
          <a:lstStyle/>
          <a:p>
            <a:pPr algn="ctr"/>
            <a:r>
              <a:rPr dirty="0" err="1"/>
              <a:t>Зміст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1737" y="840308"/>
            <a:ext cx="7429499" cy="5911221"/>
          </a:xfrm>
        </p:spPr>
        <p:txBody>
          <a:bodyPr>
            <a:noAutofit/>
          </a:bodyPr>
          <a:lstStyle/>
          <a:p>
            <a:r>
              <a:rPr sz="1600" dirty="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 </a:t>
            </a:r>
            <a:r>
              <a:rPr sz="1600" dirty="0" err="1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Що</a:t>
            </a:r>
            <a:r>
              <a:rPr sz="1600" dirty="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600" dirty="0" err="1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таке</a:t>
            </a:r>
            <a:r>
              <a:rPr sz="1600" dirty="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600" dirty="0" err="1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векторна</a:t>
            </a:r>
            <a:r>
              <a:rPr sz="1600" dirty="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600" dirty="0" err="1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графіка</a:t>
            </a:r>
            <a:endParaRPr sz="1600" dirty="0"/>
          </a:p>
          <a:p>
            <a:r>
              <a:rPr sz="1600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 </a:t>
            </a:r>
            <a:r>
              <a:rPr sz="1600" dirty="0" err="1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Формати</a:t>
            </a:r>
            <a:r>
              <a:rPr sz="1600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600" dirty="0" err="1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векторної</a:t>
            </a:r>
            <a:r>
              <a:rPr sz="1600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600" dirty="0" err="1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графіки</a:t>
            </a:r>
            <a:endParaRPr sz="1600" dirty="0"/>
          </a:p>
          <a:p>
            <a:r>
              <a:rPr sz="1600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 </a:t>
            </a:r>
            <a:r>
              <a:rPr sz="1600" dirty="0" err="1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Особливості</a:t>
            </a:r>
            <a:r>
              <a:rPr sz="1600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600" dirty="0" err="1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векторної</a:t>
            </a:r>
            <a:r>
              <a:rPr sz="1600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600" dirty="0" err="1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графіки</a:t>
            </a:r>
            <a:endParaRPr sz="1600" dirty="0"/>
          </a:p>
          <a:p>
            <a:r>
              <a:rPr sz="1600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 </a:t>
            </a:r>
            <a:r>
              <a:rPr sz="1600" dirty="0" err="1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Вектор</a:t>
            </a:r>
            <a:r>
              <a:rPr sz="1600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uk-UA" sz="1600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та</a:t>
            </a:r>
            <a:r>
              <a:rPr sz="1600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600" dirty="0" err="1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растрова</a:t>
            </a:r>
            <a:r>
              <a:rPr sz="1600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600" dirty="0" err="1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графіка</a:t>
            </a:r>
            <a:endParaRPr sz="1600" dirty="0"/>
          </a:p>
          <a:p>
            <a:r>
              <a:rPr sz="1600" dirty="0"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5. </a:t>
            </a:r>
            <a:r>
              <a:rPr sz="1600" dirty="0" err="1"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Програми</a:t>
            </a:r>
            <a:r>
              <a:rPr sz="1600" dirty="0"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600" dirty="0" err="1"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для</a:t>
            </a:r>
            <a:r>
              <a:rPr sz="1600" dirty="0"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600" dirty="0" err="1"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створення</a:t>
            </a:r>
            <a:r>
              <a:rPr sz="1600" dirty="0"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600" dirty="0" err="1"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векторної</a:t>
            </a:r>
            <a:r>
              <a:rPr sz="1600" dirty="0"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600" dirty="0" err="1"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графіки</a:t>
            </a:r>
            <a:endParaRPr sz="1600" dirty="0"/>
          </a:p>
          <a:p>
            <a:r>
              <a:rPr sz="1600" dirty="0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6. </a:t>
            </a:r>
            <a:r>
              <a:rPr sz="1600" dirty="0" err="1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Сфера</a:t>
            </a:r>
            <a:r>
              <a:rPr sz="1600" dirty="0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600" dirty="0" err="1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використання</a:t>
            </a:r>
            <a:r>
              <a:rPr sz="1600" dirty="0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sz="1600" dirty="0" err="1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дизайн</a:t>
            </a:r>
            <a:endParaRPr sz="1600" dirty="0"/>
          </a:p>
          <a:p>
            <a:r>
              <a:rPr sz="1600" dirty="0"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7. </a:t>
            </a:r>
            <a:r>
              <a:rPr sz="1600" dirty="0" err="1"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Сфера</a:t>
            </a:r>
            <a:r>
              <a:rPr sz="1600" dirty="0"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600" dirty="0" err="1"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використання</a:t>
            </a:r>
            <a:r>
              <a:rPr sz="1600" dirty="0"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sz="1600" dirty="0" err="1"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поліграфія</a:t>
            </a:r>
            <a:endParaRPr sz="1600" dirty="0"/>
          </a:p>
          <a:p>
            <a:r>
              <a:rPr sz="1600" dirty="0"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8. </a:t>
            </a:r>
            <a:r>
              <a:rPr sz="1600" dirty="0" err="1"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Сфера</a:t>
            </a:r>
            <a:r>
              <a:rPr sz="1600" dirty="0"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600" dirty="0" err="1"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використання</a:t>
            </a:r>
            <a:r>
              <a:rPr sz="1600" dirty="0"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sz="1600" dirty="0" err="1"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веб</a:t>
            </a:r>
            <a:endParaRPr sz="1600" dirty="0"/>
          </a:p>
          <a:p>
            <a:r>
              <a:rPr sz="1600" dirty="0"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9. </a:t>
            </a:r>
            <a:r>
              <a:rPr sz="1600" dirty="0" err="1"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Сфера</a:t>
            </a:r>
            <a:r>
              <a:rPr sz="1600" dirty="0"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600" dirty="0" err="1"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використання</a:t>
            </a:r>
            <a:r>
              <a:rPr sz="1600" dirty="0"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sz="1600" dirty="0" err="1"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креслення</a:t>
            </a:r>
            <a:endParaRPr sz="1600" dirty="0"/>
          </a:p>
          <a:p>
            <a:r>
              <a:rPr sz="1600" dirty="0"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 </a:t>
            </a:r>
            <a:r>
              <a:rPr sz="1600" dirty="0" err="1"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Сфера</a:t>
            </a:r>
            <a:r>
              <a:rPr sz="1600" dirty="0"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600" dirty="0" err="1"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використання</a:t>
            </a:r>
            <a:r>
              <a:rPr sz="1600" dirty="0"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sz="1600" dirty="0" err="1"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анімація</a:t>
            </a:r>
            <a:endParaRPr sz="1600" dirty="0"/>
          </a:p>
          <a:p>
            <a:r>
              <a:rPr sz="1600" dirty="0"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11. </a:t>
            </a:r>
            <a:r>
              <a:rPr sz="1600" dirty="0" err="1"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Переваги</a:t>
            </a:r>
            <a:r>
              <a:rPr sz="1600" dirty="0"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600" dirty="0" err="1"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векторної</a:t>
            </a:r>
            <a:r>
              <a:rPr sz="1600" dirty="0"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600" dirty="0" err="1"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графіки</a:t>
            </a:r>
            <a:endParaRPr sz="1600" dirty="0"/>
          </a:p>
          <a:p>
            <a:r>
              <a:rPr sz="1600" dirty="0"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12. </a:t>
            </a:r>
            <a:r>
              <a:rPr sz="1600" dirty="0" err="1"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Недоліки</a:t>
            </a:r>
            <a:r>
              <a:rPr sz="1600" dirty="0"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600" dirty="0" err="1"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векторної</a:t>
            </a:r>
            <a:r>
              <a:rPr sz="1600" dirty="0"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600" dirty="0" err="1"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графіки</a:t>
            </a:r>
            <a:endParaRPr sz="1600" dirty="0"/>
          </a:p>
          <a:p>
            <a:r>
              <a:rPr sz="1600" dirty="0"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13. </a:t>
            </a:r>
            <a:r>
              <a:rPr sz="1600" dirty="0" err="1"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Приклади</a:t>
            </a:r>
            <a:r>
              <a:rPr sz="1600" dirty="0"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600" dirty="0" err="1"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застосування</a:t>
            </a:r>
            <a:endParaRPr sz="1600" dirty="0"/>
          </a:p>
          <a:p>
            <a:r>
              <a:rPr sz="1600" dirty="0"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14. </a:t>
            </a:r>
            <a:r>
              <a:rPr sz="1600" dirty="0" err="1"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Висновки</a:t>
            </a:r>
            <a:endParaRPr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4420790" cy="1478570"/>
          </a:xfrm>
        </p:spPr>
        <p:txBody>
          <a:bodyPr anchor="b">
            <a:normAutofit/>
          </a:bodyPr>
          <a:lstStyle/>
          <a:p>
            <a:r>
              <a:rPr dirty="0" err="1"/>
              <a:t>векторна</a:t>
            </a:r>
            <a:r>
              <a:rPr dirty="0"/>
              <a:t> </a:t>
            </a:r>
            <a:r>
              <a:rPr dirty="0" err="1"/>
              <a:t>графіка</a:t>
            </a:r>
            <a:r>
              <a:rPr lang="uk-UA" dirty="0"/>
              <a:t> - це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59" y="2249487"/>
            <a:ext cx="4420791" cy="354171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uk-UA" sz="2000"/>
              <a:t>тип комп'ютерної графіки, в якій зображення створюються за допомогою математичних формул, що описують геометричні об'єкти: точки, лінії, криві та багатокутники. На відміну від растрової графіки, яка складається з пікселів, векторні зображення не втрачають якості при масштабуванні</a:t>
            </a:r>
          </a:p>
        </p:txBody>
      </p:sp>
      <p:pic>
        <p:nvPicPr>
          <p:cNvPr id="1026" name="Picture 2" descr="Векторна графіка Butterfly Orange InsectFree">
            <a:extLst>
              <a:ext uri="{FF2B5EF4-FFF2-40B4-BE49-F238E27FC236}">
                <a16:creationId xmlns:a16="http://schemas.microsoft.com/office/drawing/2014/main" id="{27C81BDE-4D6F-42AC-AB28-EA2F12081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5" b="2809"/>
          <a:stretch>
            <a:fillRect/>
          </a:stretch>
        </p:blipFill>
        <p:spPr bwMode="auto">
          <a:xfrm>
            <a:off x="5714998" y="780235"/>
            <a:ext cx="25688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Изображение выглядит как цветок, растение, лепесток, Цветонож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E758A8F-D01E-471A-859A-393694532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r="11527" b="-3"/>
          <a:stretch>
            <a:fillRect/>
          </a:stretch>
        </p:blipFill>
        <p:spPr bwMode="auto">
          <a:xfrm>
            <a:off x="5714998" y="3282697"/>
            <a:ext cx="25688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ru-RU" dirty="0" err="1"/>
              <a:t>Формати</a:t>
            </a:r>
            <a:r>
              <a:rPr lang="ru-RU" dirty="0"/>
              <a:t> </a:t>
            </a:r>
            <a:r>
              <a:rPr lang="ru-RU" dirty="0" err="1"/>
              <a:t>векторної</a:t>
            </a:r>
            <a:r>
              <a:rPr lang="ru-RU" dirty="0"/>
              <a:t> </a:t>
            </a:r>
            <a:r>
              <a:rPr lang="ru-RU" dirty="0" err="1"/>
              <a:t>графіки</a:t>
            </a:r>
            <a:endParaRPr lang="ru-RU" dirty="0"/>
          </a:p>
        </p:txBody>
      </p:sp>
      <p:pic>
        <p:nvPicPr>
          <p:cNvPr id="2056" name="Picture 8" descr="Изображение выглядит как текст, снимок экрана, логотип, Брен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F17EE76-09C7-4304-91FF-8EBAAF51D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058" y="3205266"/>
            <a:ext cx="2620948" cy="1638092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5934" y="2249487"/>
            <a:ext cx="4509624" cy="3541714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200" dirty="0"/>
              <a:t>SVG (Scalable Vector Graphics) - </a:t>
            </a:r>
            <a:r>
              <a:rPr lang="ru-RU" sz="1200" dirty="0" err="1"/>
              <a:t>це</a:t>
            </a:r>
            <a:r>
              <a:rPr lang="ru-RU" sz="1200" dirty="0"/>
              <a:t> формат </a:t>
            </a:r>
            <a:r>
              <a:rPr lang="ru-RU" sz="1200" dirty="0" err="1"/>
              <a:t>векторної</a:t>
            </a:r>
            <a:r>
              <a:rPr lang="ru-RU" sz="1200" dirty="0"/>
              <a:t> </a:t>
            </a:r>
            <a:r>
              <a:rPr lang="ru-RU" sz="1200" dirty="0" err="1"/>
              <a:t>графіки</a:t>
            </a:r>
            <a:r>
              <a:rPr lang="ru-RU" sz="1200" dirty="0"/>
              <a:t> на </a:t>
            </a:r>
            <a:r>
              <a:rPr lang="ru-RU" sz="1200" dirty="0" err="1"/>
              <a:t>основі</a:t>
            </a:r>
            <a:r>
              <a:rPr lang="ru-RU" sz="1200" dirty="0"/>
              <a:t> </a:t>
            </a:r>
            <a:r>
              <a:rPr lang="en-US" sz="1200" dirty="0"/>
              <a:t>XML, </a:t>
            </a:r>
            <a:r>
              <a:rPr lang="ru-RU" sz="1200" dirty="0" err="1"/>
              <a:t>який</a:t>
            </a:r>
            <a:r>
              <a:rPr lang="ru-RU" sz="1200" dirty="0"/>
              <a:t> </a:t>
            </a:r>
            <a:r>
              <a:rPr lang="ru-RU" sz="1200" dirty="0" err="1"/>
              <a:t>дозволяє</a:t>
            </a:r>
            <a:r>
              <a:rPr lang="ru-RU" sz="1200" dirty="0"/>
              <a:t> </a:t>
            </a:r>
            <a:r>
              <a:rPr lang="ru-RU" sz="1200" dirty="0" err="1"/>
              <a:t>створювати</a:t>
            </a:r>
            <a:r>
              <a:rPr lang="ru-RU" sz="1200" dirty="0"/>
              <a:t> </a:t>
            </a:r>
            <a:r>
              <a:rPr lang="ru-RU" sz="1200" dirty="0" err="1"/>
              <a:t>масштабовані</a:t>
            </a:r>
            <a:r>
              <a:rPr lang="ru-RU" sz="1200" dirty="0"/>
              <a:t> </a:t>
            </a:r>
            <a:r>
              <a:rPr lang="ru-RU" sz="1200" dirty="0" err="1"/>
              <a:t>зображення</a:t>
            </a:r>
            <a:r>
              <a:rPr lang="ru-RU" sz="1200" dirty="0"/>
              <a:t> для вебу. </a:t>
            </a:r>
            <a:r>
              <a:rPr lang="ru-RU" sz="1200" dirty="0" err="1"/>
              <a:t>Його</a:t>
            </a:r>
            <a:r>
              <a:rPr lang="ru-RU" sz="1200" dirty="0"/>
              <a:t> </a:t>
            </a:r>
            <a:r>
              <a:rPr lang="ru-RU" sz="1200" dirty="0" err="1"/>
              <a:t>основні</a:t>
            </a:r>
            <a:r>
              <a:rPr lang="ru-RU" sz="1200" dirty="0"/>
              <a:t> </a:t>
            </a:r>
            <a:r>
              <a:rPr lang="ru-RU" sz="1200" dirty="0" err="1"/>
              <a:t>переваги</a:t>
            </a:r>
            <a:endParaRPr lang="ru-RU" sz="1200" dirty="0"/>
          </a:p>
          <a:p>
            <a:pPr>
              <a:lnSpc>
                <a:spcPct val="110000"/>
              </a:lnSpc>
            </a:pPr>
            <a:r>
              <a:rPr lang="en-US" sz="1200" dirty="0"/>
              <a:t>AI (Adobe Illustrator) - </a:t>
            </a:r>
            <a:r>
              <a:rPr lang="ru-RU" sz="1200" dirty="0" err="1"/>
              <a:t>це</a:t>
            </a:r>
            <a:r>
              <a:rPr lang="ru-RU" sz="1200" dirty="0"/>
              <a:t> </a:t>
            </a:r>
            <a:r>
              <a:rPr lang="ru-RU" sz="1200" dirty="0" err="1"/>
              <a:t>власний</a:t>
            </a:r>
            <a:r>
              <a:rPr lang="ru-RU" sz="1200" dirty="0"/>
              <a:t> </a:t>
            </a:r>
            <a:r>
              <a:rPr lang="ru-RU" sz="1200" dirty="0" err="1"/>
              <a:t>векторний</a:t>
            </a:r>
            <a:r>
              <a:rPr lang="ru-RU" sz="1200" dirty="0"/>
              <a:t> формат файлу, </a:t>
            </a:r>
            <a:r>
              <a:rPr lang="ru-RU" sz="1200" dirty="0" err="1"/>
              <a:t>створений</a:t>
            </a:r>
            <a:r>
              <a:rPr lang="ru-RU" sz="1200" dirty="0"/>
              <a:t> </a:t>
            </a:r>
            <a:r>
              <a:rPr lang="ru-RU" sz="1200" dirty="0" err="1"/>
              <a:t>програмою</a:t>
            </a:r>
            <a:r>
              <a:rPr lang="ru-RU" sz="1200" dirty="0"/>
              <a:t> </a:t>
            </a:r>
            <a:r>
              <a:rPr lang="en-US" sz="1200" b="1" dirty="0"/>
              <a:t>Adobe Illustrator</a:t>
            </a:r>
            <a:r>
              <a:rPr lang="en-US" sz="1200" dirty="0"/>
              <a:t>. </a:t>
            </a:r>
            <a:r>
              <a:rPr lang="ru-RU" sz="1200" dirty="0" err="1"/>
              <a:t>Він</a:t>
            </a:r>
            <a:r>
              <a:rPr lang="ru-RU" sz="1200" dirty="0"/>
              <a:t> </a:t>
            </a:r>
            <a:r>
              <a:rPr lang="ru-RU" sz="1200" dirty="0" err="1"/>
              <a:t>використовується</a:t>
            </a:r>
            <a:r>
              <a:rPr lang="ru-RU" sz="1200" dirty="0"/>
              <a:t> для </a:t>
            </a:r>
            <a:r>
              <a:rPr lang="ru-RU" sz="1200" dirty="0" err="1"/>
              <a:t>збереження</a:t>
            </a:r>
            <a:r>
              <a:rPr lang="ru-RU" sz="1200" dirty="0"/>
              <a:t> і </a:t>
            </a:r>
            <a:r>
              <a:rPr lang="ru-RU" sz="1200" dirty="0" err="1"/>
              <a:t>редагування</a:t>
            </a:r>
            <a:r>
              <a:rPr lang="ru-RU" sz="1200" dirty="0"/>
              <a:t> </a:t>
            </a:r>
            <a:r>
              <a:rPr lang="ru-RU" sz="1200" dirty="0" err="1"/>
              <a:t>векторних</a:t>
            </a:r>
            <a:r>
              <a:rPr lang="ru-RU" sz="1200" dirty="0"/>
              <a:t> </a:t>
            </a:r>
            <a:r>
              <a:rPr lang="ru-RU" sz="1200" dirty="0" err="1"/>
              <a:t>зображень</a:t>
            </a:r>
            <a:endParaRPr lang="ru-RU" sz="1200" dirty="0"/>
          </a:p>
          <a:p>
            <a:pPr>
              <a:lnSpc>
                <a:spcPct val="110000"/>
              </a:lnSpc>
            </a:pPr>
            <a:r>
              <a:rPr lang="en-US" sz="1200" dirty="0"/>
              <a:t>EPS (Encapsulated PostScript) - </a:t>
            </a:r>
            <a:r>
              <a:rPr lang="ru-RU" sz="1200" dirty="0" err="1"/>
              <a:t>це</a:t>
            </a:r>
            <a:r>
              <a:rPr lang="ru-RU" sz="1200" dirty="0"/>
              <a:t> </a:t>
            </a:r>
            <a:r>
              <a:rPr lang="ru-RU" sz="1200" dirty="0" err="1"/>
              <a:t>векторний</a:t>
            </a:r>
            <a:r>
              <a:rPr lang="ru-RU" sz="1200" dirty="0"/>
              <a:t> формат файлу, </a:t>
            </a:r>
            <a:r>
              <a:rPr lang="ru-RU" sz="1200" dirty="0" err="1"/>
              <a:t>створений</a:t>
            </a:r>
            <a:r>
              <a:rPr lang="ru-RU" sz="1200" dirty="0"/>
              <a:t> для </a:t>
            </a:r>
            <a:r>
              <a:rPr lang="ru-RU" sz="1200" dirty="0" err="1"/>
              <a:t>збереження</a:t>
            </a:r>
            <a:r>
              <a:rPr lang="ru-RU" sz="1200" dirty="0"/>
              <a:t> </a:t>
            </a:r>
            <a:r>
              <a:rPr lang="ru-RU" sz="1200" dirty="0" err="1"/>
              <a:t>графіки</a:t>
            </a:r>
            <a:r>
              <a:rPr lang="ru-RU" sz="1200" dirty="0"/>
              <a:t> з </a:t>
            </a:r>
            <a:r>
              <a:rPr lang="ru-RU" sz="1200" dirty="0" err="1"/>
              <a:t>можливістю</a:t>
            </a:r>
            <a:r>
              <a:rPr lang="ru-RU" sz="1200" dirty="0"/>
              <a:t> вставки в </a:t>
            </a:r>
            <a:r>
              <a:rPr lang="ru-RU" sz="1200" dirty="0" err="1"/>
              <a:t>інші</a:t>
            </a:r>
            <a:r>
              <a:rPr lang="ru-RU" sz="1200" dirty="0"/>
              <a:t> </a:t>
            </a:r>
            <a:r>
              <a:rPr lang="ru-RU" sz="1200" dirty="0" err="1"/>
              <a:t>документи</a:t>
            </a:r>
            <a:r>
              <a:rPr lang="ru-RU" sz="1200" dirty="0"/>
              <a:t>. 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PDF (</a:t>
            </a:r>
            <a:r>
              <a:rPr lang="ru-RU" sz="1200" dirty="0" err="1"/>
              <a:t>векторна</a:t>
            </a:r>
            <a:r>
              <a:rPr lang="ru-RU" sz="1200" dirty="0"/>
              <a:t> </a:t>
            </a:r>
            <a:r>
              <a:rPr lang="ru-RU" sz="1200" dirty="0" err="1"/>
              <a:t>частина</a:t>
            </a:r>
            <a:r>
              <a:rPr lang="ru-RU" sz="1200" dirty="0"/>
              <a:t>) - </a:t>
            </a:r>
            <a:r>
              <a:rPr lang="ru-RU" sz="1200" dirty="0" err="1"/>
              <a:t>це</a:t>
            </a:r>
            <a:r>
              <a:rPr lang="ru-RU" sz="1200" dirty="0"/>
              <a:t> </a:t>
            </a:r>
            <a:r>
              <a:rPr lang="ru-RU" sz="1200" dirty="0" err="1"/>
              <a:t>універсальний</a:t>
            </a:r>
            <a:r>
              <a:rPr lang="ru-RU" sz="1200" dirty="0"/>
              <a:t> формат </a:t>
            </a:r>
            <a:r>
              <a:rPr lang="ru-RU" sz="1200" dirty="0" err="1"/>
              <a:t>документів</a:t>
            </a:r>
            <a:r>
              <a:rPr lang="ru-RU" sz="1200" dirty="0"/>
              <a:t>, </a:t>
            </a:r>
            <a:r>
              <a:rPr lang="ru-RU" sz="1200" dirty="0" err="1"/>
              <a:t>розроблений</a:t>
            </a:r>
            <a:r>
              <a:rPr lang="ru-RU" sz="1200" dirty="0"/>
              <a:t> </a:t>
            </a:r>
            <a:r>
              <a:rPr lang="en-US" sz="1200" dirty="0"/>
              <a:t>Adobe, </a:t>
            </a:r>
            <a:r>
              <a:rPr lang="ru-RU" sz="1200" dirty="0" err="1"/>
              <a:t>який</a:t>
            </a:r>
            <a:r>
              <a:rPr lang="ru-RU" sz="1200" dirty="0"/>
              <a:t> </a:t>
            </a:r>
            <a:r>
              <a:rPr lang="ru-RU" sz="1200" dirty="0" err="1"/>
              <a:t>може</a:t>
            </a:r>
            <a:r>
              <a:rPr lang="ru-RU" sz="1200" dirty="0"/>
              <a:t> </a:t>
            </a:r>
            <a:r>
              <a:rPr lang="ru-RU" sz="1200" dirty="0" err="1"/>
              <a:t>містити</a:t>
            </a:r>
            <a:r>
              <a:rPr lang="ru-RU" sz="1200" dirty="0"/>
              <a:t> як </a:t>
            </a:r>
            <a:r>
              <a:rPr lang="ru-RU" sz="1200" b="1" dirty="0" err="1"/>
              <a:t>векторну</a:t>
            </a:r>
            <a:r>
              <a:rPr lang="ru-RU" sz="1200" dirty="0"/>
              <a:t>, так і </a:t>
            </a:r>
            <a:r>
              <a:rPr lang="ru-RU" sz="1200" b="1" dirty="0" err="1"/>
              <a:t>растрову</a:t>
            </a:r>
            <a:r>
              <a:rPr lang="ru-RU" sz="1200" b="1" dirty="0"/>
              <a:t> </a:t>
            </a:r>
            <a:r>
              <a:rPr lang="ru-RU" sz="1200" b="1" dirty="0" err="1"/>
              <a:t>графіку</a:t>
            </a:r>
            <a:r>
              <a:rPr lang="ru-RU" sz="1200" dirty="0"/>
              <a:t>, текст, </a:t>
            </a:r>
            <a:r>
              <a:rPr lang="ru-RU" sz="1200" dirty="0" err="1"/>
              <a:t>шрифти</a:t>
            </a:r>
            <a:r>
              <a:rPr lang="ru-RU" sz="1200" dirty="0"/>
              <a:t> й </a:t>
            </a:r>
            <a:r>
              <a:rPr lang="ru-RU" sz="1200" dirty="0" err="1"/>
              <a:t>інтерактивні</a:t>
            </a:r>
            <a:r>
              <a:rPr lang="ru-RU" sz="1200" dirty="0"/>
              <a:t> </a:t>
            </a:r>
            <a:r>
              <a:rPr lang="ru-RU" sz="1200" dirty="0" err="1"/>
              <a:t>елементи</a:t>
            </a:r>
            <a:endParaRPr lang="ru-RU" sz="1200" dirty="0"/>
          </a:p>
          <a:p>
            <a:pPr>
              <a:lnSpc>
                <a:spcPct val="110000"/>
              </a:lnSpc>
            </a:pPr>
            <a:r>
              <a:rPr lang="en-US" sz="1200" dirty="0"/>
              <a:t>CDR (CorelDRAW) - </a:t>
            </a:r>
            <a:r>
              <a:rPr lang="ru-RU" sz="1200" dirty="0" err="1"/>
              <a:t>це</a:t>
            </a:r>
            <a:r>
              <a:rPr lang="ru-RU" sz="1200" dirty="0"/>
              <a:t> </a:t>
            </a:r>
            <a:r>
              <a:rPr lang="ru-RU" sz="1200" dirty="0" err="1"/>
              <a:t>власний</a:t>
            </a:r>
            <a:r>
              <a:rPr lang="ru-RU" sz="1200" dirty="0"/>
              <a:t> формат </a:t>
            </a:r>
            <a:r>
              <a:rPr lang="ru-RU" sz="1200" dirty="0" err="1"/>
              <a:t>векторної</a:t>
            </a:r>
            <a:r>
              <a:rPr lang="ru-RU" sz="1200" dirty="0"/>
              <a:t> </a:t>
            </a:r>
            <a:r>
              <a:rPr lang="ru-RU" sz="1200" dirty="0" err="1"/>
              <a:t>графіки</a:t>
            </a:r>
            <a:r>
              <a:rPr lang="ru-RU" sz="1200" dirty="0"/>
              <a:t>, </a:t>
            </a:r>
            <a:r>
              <a:rPr lang="ru-RU" sz="1200" dirty="0" err="1"/>
              <a:t>який</a:t>
            </a:r>
            <a:r>
              <a:rPr lang="ru-RU" sz="1200" dirty="0"/>
              <a:t> </a:t>
            </a:r>
            <a:r>
              <a:rPr lang="ru-RU" sz="1200" dirty="0" err="1"/>
              <a:t>використовується</a:t>
            </a:r>
            <a:r>
              <a:rPr lang="ru-RU" sz="1200" dirty="0"/>
              <a:t> </a:t>
            </a:r>
            <a:r>
              <a:rPr lang="ru-RU" sz="1200" dirty="0" err="1"/>
              <a:t>програмою</a:t>
            </a:r>
            <a:r>
              <a:rPr lang="ru-RU" sz="1200" dirty="0"/>
              <a:t> </a:t>
            </a:r>
            <a:r>
              <a:rPr lang="en-US" sz="1200" b="1" dirty="0"/>
              <a:t>CorelDRAW</a:t>
            </a:r>
            <a:r>
              <a:rPr lang="en-US" sz="1200" dirty="0"/>
              <a:t>, </a:t>
            </a:r>
            <a:r>
              <a:rPr lang="ru-RU" sz="1200" dirty="0"/>
              <a:t>популярною </a:t>
            </a:r>
            <a:r>
              <a:rPr lang="ru-RU" sz="1200" dirty="0" err="1"/>
              <a:t>серед</a:t>
            </a:r>
            <a:r>
              <a:rPr lang="ru-RU" sz="1200" dirty="0"/>
              <a:t> </a:t>
            </a:r>
            <a:r>
              <a:rPr lang="ru-RU" sz="1200" dirty="0" err="1"/>
              <a:t>дизайнерів</a:t>
            </a:r>
            <a:r>
              <a:rPr lang="ru-RU" sz="1200" dirty="0"/>
              <a:t>, особливо у </a:t>
            </a:r>
            <a:r>
              <a:rPr lang="ru-RU" sz="1200" dirty="0" err="1"/>
              <a:t>сфері</a:t>
            </a:r>
            <a:r>
              <a:rPr lang="ru-RU" sz="1200" dirty="0"/>
              <a:t> </a:t>
            </a:r>
            <a:r>
              <a:rPr lang="ru-RU" sz="1200" dirty="0" err="1"/>
              <a:t>поліграфії</a:t>
            </a:r>
            <a:r>
              <a:rPr lang="ru-RU" sz="1200" dirty="0"/>
              <a:t> та </a:t>
            </a:r>
            <a:r>
              <a:rPr lang="ru-RU" sz="1200" dirty="0" err="1"/>
              <a:t>реклами</a:t>
            </a:r>
            <a:r>
              <a:rPr lang="ru-RU" sz="1100" dirty="0"/>
              <a:t>.</a:t>
            </a:r>
          </a:p>
        </p:txBody>
      </p:sp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ru-RU" dirty="0" err="1"/>
              <a:t>Особливості</a:t>
            </a:r>
            <a:r>
              <a:rPr lang="ru-RU" dirty="0"/>
              <a:t> </a:t>
            </a:r>
            <a:r>
              <a:rPr lang="ru-RU" dirty="0" err="1"/>
              <a:t>векторної</a:t>
            </a:r>
            <a:r>
              <a:rPr lang="ru-RU" dirty="0"/>
              <a:t> </a:t>
            </a:r>
            <a:r>
              <a:rPr lang="ru-RU" dirty="0" err="1"/>
              <a:t>графіки</a:t>
            </a:r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3A9DDB-F23A-430F-A1FD-F488D7D25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0267" y="2249487"/>
            <a:ext cx="1692529" cy="169252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Векторна графіка — Вікіпедія">
            <a:extLst>
              <a:ext uri="{FF2B5EF4-FFF2-40B4-BE49-F238E27FC236}">
                <a16:creationId xmlns:a16="http://schemas.microsoft.com/office/drawing/2014/main" id="{1650E0F2-A6C2-4A5E-BD50-D86D716BD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057" y="4161345"/>
            <a:ext cx="2620948" cy="1583052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5934" y="2097088"/>
            <a:ext cx="4509624" cy="389533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ru-RU" sz="1200" dirty="0" err="1"/>
              <a:t>Чіткість</a:t>
            </a:r>
            <a:r>
              <a:rPr lang="ru-RU" sz="1200" dirty="0"/>
              <a:t> на будь-</a:t>
            </a:r>
            <a:r>
              <a:rPr lang="ru-RU" sz="1200" dirty="0" err="1"/>
              <a:t>якому</a:t>
            </a:r>
            <a:r>
              <a:rPr lang="ru-RU" sz="1200" dirty="0"/>
              <a:t> </a:t>
            </a:r>
            <a:r>
              <a:rPr lang="ru-RU" sz="1200" dirty="0" err="1"/>
              <a:t>масштабі</a:t>
            </a:r>
            <a:r>
              <a:rPr lang="ru-RU" sz="1200" dirty="0"/>
              <a:t> - </a:t>
            </a:r>
            <a:r>
              <a:rPr lang="ru-RU" sz="1200" dirty="0" err="1"/>
              <a:t>Векторні</a:t>
            </a:r>
            <a:r>
              <a:rPr lang="ru-RU" sz="1200" dirty="0"/>
              <a:t> </a:t>
            </a:r>
            <a:r>
              <a:rPr lang="ru-RU" sz="1200" dirty="0" err="1"/>
              <a:t>зображення</a:t>
            </a:r>
            <a:r>
              <a:rPr lang="ru-RU" sz="1200" dirty="0"/>
              <a:t> </a:t>
            </a:r>
            <a:r>
              <a:rPr lang="ru-RU" sz="1200" dirty="0" err="1"/>
              <a:t>побудовані</a:t>
            </a:r>
            <a:r>
              <a:rPr lang="ru-RU" sz="1200" dirty="0"/>
              <a:t> на </a:t>
            </a:r>
            <a:r>
              <a:rPr lang="ru-RU" sz="1200" dirty="0" err="1"/>
              <a:t>математичних</a:t>
            </a:r>
            <a:r>
              <a:rPr lang="ru-RU" sz="1200" dirty="0"/>
              <a:t> формулах, тому </a:t>
            </a:r>
            <a:r>
              <a:rPr lang="ru-RU" sz="1200" dirty="0" err="1"/>
              <a:t>зберігають</a:t>
            </a:r>
            <a:r>
              <a:rPr lang="ru-RU" sz="1200" dirty="0"/>
              <a:t> </a:t>
            </a:r>
            <a:r>
              <a:rPr lang="ru-RU" sz="1200" dirty="0" err="1"/>
              <a:t>чіткість</a:t>
            </a:r>
            <a:r>
              <a:rPr lang="ru-RU" sz="1200" dirty="0"/>
              <a:t> </a:t>
            </a:r>
            <a:r>
              <a:rPr lang="ru-RU" sz="1200" dirty="0" err="1"/>
              <a:t>незалежно</a:t>
            </a:r>
            <a:r>
              <a:rPr lang="ru-RU" sz="1200" dirty="0"/>
              <a:t> </a:t>
            </a:r>
            <a:r>
              <a:rPr lang="ru-RU" sz="1200" dirty="0" err="1"/>
              <a:t>від</a:t>
            </a:r>
            <a:r>
              <a:rPr lang="ru-RU" sz="1200" dirty="0"/>
              <a:t> </a:t>
            </a:r>
            <a:r>
              <a:rPr lang="ru-RU" sz="1200" dirty="0" err="1"/>
              <a:t>збільшення</a:t>
            </a:r>
            <a:r>
              <a:rPr lang="ru-RU" sz="1200" dirty="0"/>
              <a:t> </a:t>
            </a:r>
            <a:r>
              <a:rPr lang="ru-RU" sz="1200" dirty="0" err="1"/>
              <a:t>або</a:t>
            </a:r>
            <a:r>
              <a:rPr lang="ru-RU" sz="1200" dirty="0"/>
              <a:t> </a:t>
            </a:r>
            <a:r>
              <a:rPr lang="ru-RU" sz="1200" dirty="0" err="1"/>
              <a:t>зменшення</a:t>
            </a:r>
            <a:r>
              <a:rPr lang="ru-RU" sz="1200" dirty="0"/>
              <a:t>. </a:t>
            </a:r>
            <a:r>
              <a:rPr lang="ru-RU" sz="1200" dirty="0" err="1"/>
              <a:t>Їх</a:t>
            </a:r>
            <a:r>
              <a:rPr lang="ru-RU" sz="1200" dirty="0"/>
              <a:t> </a:t>
            </a:r>
            <a:r>
              <a:rPr lang="ru-RU" sz="1200" dirty="0" err="1"/>
              <a:t>можна</a:t>
            </a:r>
            <a:r>
              <a:rPr lang="ru-RU" sz="1200" dirty="0"/>
              <a:t> </a:t>
            </a:r>
            <a:r>
              <a:rPr lang="ru-RU" sz="1200" dirty="0" err="1"/>
              <a:t>масштабувати</a:t>
            </a:r>
            <a:r>
              <a:rPr lang="ru-RU" sz="1200" dirty="0"/>
              <a:t> до </a:t>
            </a:r>
            <a:r>
              <a:rPr lang="ru-RU" sz="1200" dirty="0" err="1"/>
              <a:t>розміру</a:t>
            </a:r>
            <a:r>
              <a:rPr lang="ru-RU" sz="1200" dirty="0"/>
              <a:t> </a:t>
            </a:r>
            <a:r>
              <a:rPr lang="ru-RU" sz="1200" dirty="0" err="1"/>
              <a:t>білборда</a:t>
            </a:r>
            <a:r>
              <a:rPr lang="ru-RU" sz="1200" dirty="0"/>
              <a:t> без </a:t>
            </a:r>
            <a:r>
              <a:rPr lang="ru-RU" sz="1200" dirty="0" err="1"/>
              <a:t>втрати</a:t>
            </a:r>
            <a:r>
              <a:rPr lang="ru-RU" sz="1200" dirty="0"/>
              <a:t> </a:t>
            </a:r>
            <a:r>
              <a:rPr lang="ru-RU" sz="1200" dirty="0" err="1"/>
              <a:t>якості</a:t>
            </a:r>
            <a:r>
              <a:rPr lang="ru-RU" sz="1200" dirty="0"/>
              <a:t>.</a:t>
            </a:r>
          </a:p>
          <a:p>
            <a:pPr>
              <a:lnSpc>
                <a:spcPct val="110000"/>
              </a:lnSpc>
            </a:pPr>
            <a:r>
              <a:rPr lang="ru-RU" sz="1200" dirty="0" err="1"/>
              <a:t>Зручне</a:t>
            </a:r>
            <a:r>
              <a:rPr lang="ru-RU" sz="1200" dirty="0"/>
              <a:t> </a:t>
            </a:r>
            <a:r>
              <a:rPr lang="ru-RU" sz="1200" dirty="0" err="1"/>
              <a:t>редагування</a:t>
            </a:r>
            <a:r>
              <a:rPr lang="ru-RU" sz="1200" dirty="0"/>
              <a:t> - </a:t>
            </a:r>
            <a:r>
              <a:rPr lang="ru-RU" sz="1200" dirty="0" err="1"/>
              <a:t>Елементи</a:t>
            </a:r>
            <a:r>
              <a:rPr lang="ru-RU" sz="1200" dirty="0"/>
              <a:t> </a:t>
            </a:r>
            <a:r>
              <a:rPr lang="ru-RU" sz="1200" dirty="0" err="1"/>
              <a:t>зображення</a:t>
            </a:r>
            <a:r>
              <a:rPr lang="ru-RU" sz="1200" dirty="0"/>
              <a:t> (</a:t>
            </a:r>
            <a:r>
              <a:rPr lang="ru-RU" sz="1200" dirty="0" err="1"/>
              <a:t>лінії</a:t>
            </a:r>
            <a:r>
              <a:rPr lang="ru-RU" sz="1200" dirty="0"/>
              <a:t>, </a:t>
            </a:r>
            <a:r>
              <a:rPr lang="ru-RU" sz="1200" dirty="0" err="1"/>
              <a:t>фігури</a:t>
            </a:r>
            <a:r>
              <a:rPr lang="ru-RU" sz="1200" dirty="0"/>
              <a:t>, текст) </a:t>
            </a:r>
            <a:r>
              <a:rPr lang="ru-RU" sz="1200" dirty="0" err="1"/>
              <a:t>редагуються</a:t>
            </a:r>
            <a:r>
              <a:rPr lang="ru-RU" sz="1200" dirty="0"/>
              <a:t> </a:t>
            </a:r>
            <a:r>
              <a:rPr lang="ru-RU" sz="1200" dirty="0" err="1"/>
              <a:t>окремо</a:t>
            </a:r>
            <a:r>
              <a:rPr lang="ru-RU" sz="1200" dirty="0"/>
              <a:t>, </a:t>
            </a:r>
            <a:r>
              <a:rPr lang="ru-RU" sz="1200" dirty="0" err="1"/>
              <a:t>що</a:t>
            </a:r>
            <a:r>
              <a:rPr lang="ru-RU" sz="1200" dirty="0"/>
              <a:t> робить </a:t>
            </a:r>
            <a:r>
              <a:rPr lang="ru-RU" sz="1200" dirty="0" err="1"/>
              <a:t>внесення</a:t>
            </a:r>
            <a:r>
              <a:rPr lang="ru-RU" sz="1200" dirty="0"/>
              <a:t> </a:t>
            </a:r>
            <a:r>
              <a:rPr lang="ru-RU" sz="1200" dirty="0" err="1"/>
              <a:t>змін</a:t>
            </a:r>
            <a:r>
              <a:rPr lang="ru-RU" sz="1200" dirty="0"/>
              <a:t> простим і </a:t>
            </a:r>
            <a:r>
              <a:rPr lang="ru-RU" sz="1200" dirty="0" err="1"/>
              <a:t>гнучким</a:t>
            </a:r>
            <a:r>
              <a:rPr lang="ru-RU" sz="1200" dirty="0"/>
              <a:t>. Особливо </a:t>
            </a:r>
            <a:r>
              <a:rPr lang="ru-RU" sz="1200" dirty="0" err="1"/>
              <a:t>це</a:t>
            </a:r>
            <a:r>
              <a:rPr lang="ru-RU" sz="1200" dirty="0"/>
              <a:t> </a:t>
            </a:r>
            <a:r>
              <a:rPr lang="ru-RU" sz="1200" dirty="0" err="1"/>
              <a:t>зручно</a:t>
            </a:r>
            <a:r>
              <a:rPr lang="ru-RU" sz="1200" dirty="0"/>
              <a:t> для </a:t>
            </a:r>
            <a:r>
              <a:rPr lang="ru-RU" sz="1200" dirty="0" err="1"/>
              <a:t>логотипів</a:t>
            </a:r>
            <a:r>
              <a:rPr lang="ru-RU" sz="1200" dirty="0"/>
              <a:t>, схем, </a:t>
            </a:r>
            <a:r>
              <a:rPr lang="ru-RU" sz="1200" dirty="0" err="1"/>
              <a:t>діаграм</a:t>
            </a:r>
            <a:r>
              <a:rPr lang="ru-RU" sz="1200" dirty="0"/>
              <a:t>.</a:t>
            </a:r>
          </a:p>
          <a:p>
            <a:pPr>
              <a:lnSpc>
                <a:spcPct val="110000"/>
              </a:lnSpc>
            </a:pPr>
            <a:r>
              <a:rPr lang="ru-RU" sz="1200" dirty="0" err="1"/>
              <a:t>Малий</a:t>
            </a:r>
            <a:r>
              <a:rPr lang="ru-RU" sz="1200" dirty="0"/>
              <a:t> </a:t>
            </a:r>
            <a:r>
              <a:rPr lang="ru-RU" sz="1200" dirty="0" err="1"/>
              <a:t>розмір</a:t>
            </a:r>
            <a:r>
              <a:rPr lang="ru-RU" sz="1200" dirty="0"/>
              <a:t> </a:t>
            </a:r>
            <a:r>
              <a:rPr lang="ru-RU" sz="1200" dirty="0" err="1"/>
              <a:t>файлів</a:t>
            </a:r>
            <a:r>
              <a:rPr lang="ru-RU" sz="1200" dirty="0"/>
              <a:t> - </a:t>
            </a:r>
            <a:r>
              <a:rPr lang="ru-RU" sz="1200" dirty="0" err="1"/>
              <a:t>Файли</a:t>
            </a:r>
            <a:r>
              <a:rPr lang="ru-RU" sz="1200" dirty="0"/>
              <a:t> з векторною </a:t>
            </a:r>
            <a:r>
              <a:rPr lang="ru-RU" sz="1200" dirty="0" err="1"/>
              <a:t>графікою</a:t>
            </a:r>
            <a:r>
              <a:rPr lang="ru-RU" sz="1200" dirty="0"/>
              <a:t> часто </a:t>
            </a:r>
            <a:r>
              <a:rPr lang="ru-RU" sz="1200" dirty="0" err="1"/>
              <a:t>займають</a:t>
            </a:r>
            <a:r>
              <a:rPr lang="ru-RU" sz="1200" dirty="0"/>
              <a:t> </a:t>
            </a:r>
            <a:r>
              <a:rPr lang="ru-RU" sz="1200" dirty="0" err="1"/>
              <a:t>набагато</a:t>
            </a:r>
            <a:r>
              <a:rPr lang="ru-RU" sz="1200" dirty="0"/>
              <a:t> </a:t>
            </a:r>
            <a:r>
              <a:rPr lang="ru-RU" sz="1200" dirty="0" err="1"/>
              <a:t>менше</a:t>
            </a:r>
            <a:r>
              <a:rPr lang="ru-RU" sz="1200" dirty="0"/>
              <a:t> </a:t>
            </a:r>
            <a:r>
              <a:rPr lang="ru-RU" sz="1200" dirty="0" err="1"/>
              <a:t>місця</a:t>
            </a:r>
            <a:r>
              <a:rPr lang="ru-RU" sz="1200" dirty="0"/>
              <a:t>, </a:t>
            </a:r>
            <a:r>
              <a:rPr lang="ru-RU" sz="1200" dirty="0" err="1"/>
              <a:t>ніж</a:t>
            </a:r>
            <a:r>
              <a:rPr lang="ru-RU" sz="1200" dirty="0"/>
              <a:t> </a:t>
            </a:r>
            <a:r>
              <a:rPr lang="ru-RU" sz="1200" dirty="0" err="1"/>
              <a:t>растрові</a:t>
            </a:r>
            <a:r>
              <a:rPr lang="ru-RU" sz="1200" dirty="0"/>
              <a:t> </a:t>
            </a:r>
            <a:r>
              <a:rPr lang="ru-RU" sz="1200" dirty="0" err="1"/>
              <a:t>зображення</a:t>
            </a:r>
            <a:r>
              <a:rPr lang="ru-RU" sz="1200" dirty="0"/>
              <a:t>, </a:t>
            </a:r>
            <a:r>
              <a:rPr lang="ru-RU" sz="1200" dirty="0" err="1"/>
              <a:t>оскільки</a:t>
            </a:r>
            <a:r>
              <a:rPr lang="ru-RU" sz="1200" dirty="0"/>
              <a:t> </a:t>
            </a:r>
            <a:r>
              <a:rPr lang="ru-RU" sz="1200" dirty="0" err="1"/>
              <a:t>зберігають</a:t>
            </a:r>
            <a:r>
              <a:rPr lang="ru-RU" sz="1200" dirty="0"/>
              <a:t> </a:t>
            </a:r>
            <a:r>
              <a:rPr lang="ru-RU" sz="1200" dirty="0" err="1"/>
              <a:t>тільки</a:t>
            </a:r>
            <a:r>
              <a:rPr lang="ru-RU" sz="1200" dirty="0"/>
              <a:t> </a:t>
            </a:r>
            <a:r>
              <a:rPr lang="ru-RU" sz="1200" dirty="0" err="1"/>
              <a:t>математичні</a:t>
            </a:r>
            <a:r>
              <a:rPr lang="ru-RU" sz="1200" dirty="0"/>
              <a:t> описи </a:t>
            </a:r>
            <a:r>
              <a:rPr lang="ru-RU" sz="1200" dirty="0" err="1"/>
              <a:t>об’єктів</a:t>
            </a:r>
            <a:r>
              <a:rPr lang="ru-RU" sz="1200" dirty="0"/>
              <a:t>, а не </a:t>
            </a:r>
            <a:r>
              <a:rPr lang="ru-RU" sz="1200" dirty="0" err="1"/>
              <a:t>кожен</a:t>
            </a:r>
            <a:r>
              <a:rPr lang="ru-RU" sz="1200" dirty="0"/>
              <a:t> </a:t>
            </a:r>
            <a:r>
              <a:rPr lang="ru-RU" sz="1200" dirty="0" err="1"/>
              <a:t>піксель</a:t>
            </a:r>
            <a:r>
              <a:rPr lang="ru-RU" sz="1200" dirty="0"/>
              <a:t>.</a:t>
            </a:r>
          </a:p>
          <a:p>
            <a:pPr>
              <a:lnSpc>
                <a:spcPct val="110000"/>
              </a:lnSpc>
            </a:pPr>
            <a:r>
              <a:rPr lang="ru-RU" sz="1200" dirty="0" err="1"/>
              <a:t>Підтримка</a:t>
            </a:r>
            <a:r>
              <a:rPr lang="ru-RU" sz="1200" dirty="0"/>
              <a:t> </a:t>
            </a:r>
            <a:r>
              <a:rPr lang="ru-RU" sz="1200" dirty="0" err="1"/>
              <a:t>прозорості</a:t>
            </a:r>
            <a:r>
              <a:rPr lang="ru-RU" sz="1200" dirty="0"/>
              <a:t> - </a:t>
            </a:r>
            <a:r>
              <a:rPr lang="ru-RU" sz="1200" dirty="0" err="1"/>
              <a:t>Векторні</a:t>
            </a:r>
            <a:r>
              <a:rPr lang="ru-RU" sz="1200" dirty="0"/>
              <a:t> </a:t>
            </a:r>
            <a:r>
              <a:rPr lang="ru-RU" sz="1200" dirty="0" err="1"/>
              <a:t>формати</a:t>
            </a:r>
            <a:r>
              <a:rPr lang="ru-RU" sz="1200" dirty="0"/>
              <a:t>, як-от </a:t>
            </a:r>
            <a:r>
              <a:rPr lang="en-US" sz="1200" dirty="0"/>
              <a:t>SVG </a:t>
            </a:r>
            <a:r>
              <a:rPr lang="ru-RU" sz="1200" dirty="0" err="1"/>
              <a:t>або</a:t>
            </a:r>
            <a:r>
              <a:rPr lang="ru-RU" sz="1200" dirty="0"/>
              <a:t> </a:t>
            </a:r>
            <a:r>
              <a:rPr lang="en-US" sz="1200" dirty="0"/>
              <a:t>PDF, </a:t>
            </a:r>
            <a:r>
              <a:rPr lang="ru-RU" sz="1200" dirty="0" err="1"/>
              <a:t>підтримують</a:t>
            </a:r>
            <a:r>
              <a:rPr lang="ru-RU" sz="1200" dirty="0"/>
              <a:t> </a:t>
            </a:r>
            <a:r>
              <a:rPr lang="ru-RU" sz="1200" dirty="0" err="1"/>
              <a:t>прозорі</a:t>
            </a:r>
            <a:r>
              <a:rPr lang="ru-RU" sz="1200" dirty="0"/>
              <a:t> </a:t>
            </a:r>
            <a:r>
              <a:rPr lang="ru-RU" sz="1200" dirty="0" err="1"/>
              <a:t>області</a:t>
            </a:r>
            <a:r>
              <a:rPr lang="ru-RU" sz="1200" dirty="0"/>
              <a:t>, </a:t>
            </a:r>
            <a:r>
              <a:rPr lang="ru-RU" sz="1200" dirty="0" err="1"/>
              <a:t>що</a:t>
            </a:r>
            <a:r>
              <a:rPr lang="ru-RU" sz="1200" dirty="0"/>
              <a:t> </a:t>
            </a:r>
            <a:r>
              <a:rPr lang="ru-RU" sz="1200" dirty="0" err="1"/>
              <a:t>дозволяє</a:t>
            </a:r>
            <a:r>
              <a:rPr lang="ru-RU" sz="1200" dirty="0"/>
              <a:t> </a:t>
            </a:r>
            <a:r>
              <a:rPr lang="ru-RU" sz="1200" dirty="0" err="1"/>
              <a:t>використовувати</a:t>
            </a:r>
            <a:r>
              <a:rPr lang="ru-RU" sz="1200" dirty="0"/>
              <a:t> </a:t>
            </a:r>
            <a:r>
              <a:rPr lang="ru-RU" sz="1200" dirty="0" err="1"/>
              <a:t>зображення</a:t>
            </a:r>
            <a:r>
              <a:rPr lang="ru-RU" sz="1200" dirty="0"/>
              <a:t> поверх </a:t>
            </a:r>
            <a:r>
              <a:rPr lang="ru-RU" sz="1200" dirty="0" err="1"/>
              <a:t>інших</a:t>
            </a:r>
            <a:r>
              <a:rPr lang="ru-RU" sz="1200" dirty="0"/>
              <a:t> </a:t>
            </a:r>
            <a:r>
              <a:rPr lang="ru-RU" sz="1200" dirty="0" err="1"/>
              <a:t>елементів</a:t>
            </a:r>
            <a:r>
              <a:rPr lang="ru-RU" sz="1200" dirty="0"/>
              <a:t> дизайну без фону.</a:t>
            </a:r>
          </a:p>
          <a:p>
            <a:pPr>
              <a:lnSpc>
                <a:spcPct val="110000"/>
              </a:lnSpc>
            </a:pPr>
            <a:r>
              <a:rPr lang="ru-RU" sz="1200" dirty="0"/>
              <a:t>Не </a:t>
            </a:r>
            <a:r>
              <a:rPr lang="ru-RU" sz="1200" dirty="0" err="1"/>
              <a:t>підходить</a:t>
            </a:r>
            <a:r>
              <a:rPr lang="ru-RU" sz="1200" dirty="0"/>
              <a:t> для фото - </a:t>
            </a:r>
            <a:r>
              <a:rPr lang="ru-RU" sz="1200" dirty="0" err="1"/>
              <a:t>Векторна</a:t>
            </a:r>
            <a:r>
              <a:rPr lang="ru-RU" sz="1200" dirty="0"/>
              <a:t> </a:t>
            </a:r>
            <a:r>
              <a:rPr lang="ru-RU" sz="1200" dirty="0" err="1"/>
              <a:t>графіка</a:t>
            </a:r>
            <a:r>
              <a:rPr lang="ru-RU" sz="1200" dirty="0"/>
              <a:t> не </a:t>
            </a:r>
            <a:r>
              <a:rPr lang="ru-RU" sz="1200" dirty="0" err="1"/>
              <a:t>призначена</a:t>
            </a:r>
            <a:r>
              <a:rPr lang="ru-RU" sz="1200" dirty="0"/>
              <a:t> для </a:t>
            </a:r>
            <a:r>
              <a:rPr lang="ru-RU" sz="1200" dirty="0" err="1"/>
              <a:t>складних</a:t>
            </a:r>
            <a:r>
              <a:rPr lang="ru-RU" sz="1200" dirty="0"/>
              <a:t> </a:t>
            </a:r>
            <a:r>
              <a:rPr lang="ru-RU" sz="1200" dirty="0" err="1"/>
              <a:t>зображень</a:t>
            </a:r>
            <a:r>
              <a:rPr lang="ru-RU" sz="1200" dirty="0"/>
              <a:t> </a:t>
            </a:r>
            <a:r>
              <a:rPr lang="ru-RU" sz="1200" dirty="0" err="1"/>
              <a:t>із</a:t>
            </a:r>
            <a:r>
              <a:rPr lang="ru-RU" sz="1200" dirty="0"/>
              <a:t> </a:t>
            </a:r>
            <a:r>
              <a:rPr lang="ru-RU" sz="1200" dirty="0" err="1"/>
              <a:t>мільйонами</a:t>
            </a:r>
            <a:r>
              <a:rPr lang="ru-RU" sz="1200" dirty="0"/>
              <a:t> </a:t>
            </a:r>
            <a:r>
              <a:rPr lang="ru-RU" sz="1200" dirty="0" err="1"/>
              <a:t>кольорів</a:t>
            </a:r>
            <a:r>
              <a:rPr lang="ru-RU" sz="1200" dirty="0"/>
              <a:t>, як-от </a:t>
            </a:r>
            <a:r>
              <a:rPr lang="ru-RU" sz="1200" dirty="0" err="1"/>
              <a:t>фотографії</a:t>
            </a:r>
            <a:r>
              <a:rPr lang="ru-RU" sz="1200" dirty="0"/>
              <a:t>. Для </a:t>
            </a:r>
            <a:r>
              <a:rPr lang="ru-RU" sz="1200" dirty="0" err="1"/>
              <a:t>цього</a:t>
            </a:r>
            <a:r>
              <a:rPr lang="ru-RU" sz="1200" dirty="0"/>
              <a:t> </a:t>
            </a:r>
            <a:r>
              <a:rPr lang="ru-RU" sz="1200" dirty="0" err="1"/>
              <a:t>краще</a:t>
            </a:r>
            <a:r>
              <a:rPr lang="ru-RU" sz="1200" dirty="0"/>
              <a:t> </a:t>
            </a:r>
            <a:r>
              <a:rPr lang="ru-RU" sz="1200" dirty="0" err="1"/>
              <a:t>використовувати</a:t>
            </a:r>
            <a:r>
              <a:rPr lang="ru-RU" sz="1200" dirty="0"/>
              <a:t> </a:t>
            </a:r>
            <a:r>
              <a:rPr lang="ru-RU" sz="1200" dirty="0" err="1"/>
              <a:t>растрові</a:t>
            </a:r>
            <a:r>
              <a:rPr lang="ru-RU" sz="1200" dirty="0"/>
              <a:t> </a:t>
            </a:r>
            <a:r>
              <a:rPr lang="ru-RU" sz="1200" dirty="0" err="1"/>
              <a:t>формати</a:t>
            </a:r>
            <a:r>
              <a:rPr lang="ru-RU" sz="1200" dirty="0"/>
              <a:t> (</a:t>
            </a:r>
            <a:r>
              <a:rPr lang="en-US" sz="1200" dirty="0"/>
              <a:t>JPEG, PNG, TIFF).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7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3344465" cy="1478570"/>
          </a:xfrm>
        </p:spPr>
        <p:txBody>
          <a:bodyPr>
            <a:normAutofit/>
          </a:bodyPr>
          <a:lstStyle/>
          <a:p>
            <a:r>
              <a:rPr lang="ru-RU" sz="2800"/>
              <a:t>Векторна та растрова графіка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59" y="2249487"/>
            <a:ext cx="3344465" cy="3965046"/>
          </a:xfrm>
        </p:spPr>
        <p:txBody>
          <a:bodyPr>
            <a:normAutofit/>
          </a:bodyPr>
          <a:lstStyle/>
          <a:p>
            <a:r>
              <a:rPr lang="ru-RU" sz="1700"/>
              <a:t>Векторна: формули, масштабування без втрат, формати SVG, AI</a:t>
            </a:r>
          </a:p>
          <a:p>
            <a:r>
              <a:rPr lang="ru-RU" sz="1700"/>
              <a:t>Растрова: пікселі, втрата якості при масштабі, формати JPG, PNG</a:t>
            </a:r>
          </a:p>
          <a:p>
            <a:r>
              <a:rPr lang="ru-RU" sz="1700"/>
              <a:t>Векторна — для логотипів, растрова — для фотографій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2A19427-D24D-44F7-9044-6FC779516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0" y="1395997"/>
            <a:ext cx="4092209" cy="4041056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09" name="Group 4108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5604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110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11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2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3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4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5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6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7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8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9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0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1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122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3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4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5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6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27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8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9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0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1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2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3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4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5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6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9731" y="11006"/>
            <a:ext cx="7429499" cy="1478570"/>
          </a:xfrm>
        </p:spPr>
        <p:txBody>
          <a:bodyPr/>
          <a:lstStyle/>
          <a:p>
            <a:r>
              <a:rPr dirty="0" err="1"/>
              <a:t>Програми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створення</a:t>
            </a:r>
            <a:r>
              <a:rPr dirty="0"/>
              <a:t> </a:t>
            </a:r>
            <a:r>
              <a:rPr dirty="0" err="1"/>
              <a:t>векторної</a:t>
            </a:r>
            <a:r>
              <a:rPr dirty="0"/>
              <a:t> </a:t>
            </a:r>
            <a:r>
              <a:rPr dirty="0" err="1"/>
              <a:t>графіки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2249486"/>
            <a:ext cx="7429499" cy="3925845"/>
          </a:xfrm>
        </p:spPr>
        <p:txBody>
          <a:bodyPr>
            <a:normAutofit fontScale="55000" lnSpcReduction="20000"/>
          </a:bodyPr>
          <a:lstStyle/>
          <a:p>
            <a:r>
              <a:rPr dirty="0"/>
              <a:t>Adobe Illustrator</a:t>
            </a:r>
            <a:r>
              <a:rPr lang="uk-UA" dirty="0"/>
              <a:t> - Це одна з найпопулярніших і потужних програм для створення векторної графіки. </a:t>
            </a:r>
            <a:r>
              <a:rPr lang="en-US" dirty="0"/>
              <a:t>Adobe Illustrator </a:t>
            </a:r>
            <a:r>
              <a:rPr lang="uk-UA" dirty="0"/>
              <a:t>використовується професіоналами в багатьох галузях, від графічного дизайну до веб-дизайну і ілюстрації. Вона надає безліч інструментів для малювання, редагування та перетворення векторних об'єктів.</a:t>
            </a:r>
            <a:endParaRPr dirty="0"/>
          </a:p>
          <a:p>
            <a:r>
              <a:rPr dirty="0"/>
              <a:t>CorelDRAW</a:t>
            </a:r>
            <a:r>
              <a:rPr lang="uk-UA" dirty="0"/>
              <a:t> - це ще одна популярна програма для роботи з векторною графікою, що пропонує широкий набір інструментів для професіоналів. Вона є фаворитом серед дизайнерів, які працюють у галузі поліграфії та ілюстрації</a:t>
            </a:r>
            <a:endParaRPr dirty="0"/>
          </a:p>
          <a:p>
            <a:r>
              <a:rPr dirty="0"/>
              <a:t>Inkscape </a:t>
            </a:r>
            <a:r>
              <a:rPr lang="uk-UA" dirty="0"/>
              <a:t>- це безкоштовна, з відкритим кодом програма для створення векторної графіки, яка часто є альтернативою </a:t>
            </a:r>
            <a:r>
              <a:rPr lang="en-US" dirty="0"/>
              <a:t>Adobe Illustrator </a:t>
            </a:r>
            <a:r>
              <a:rPr lang="uk-UA" dirty="0"/>
              <a:t>та </a:t>
            </a:r>
            <a:r>
              <a:rPr lang="en-US" dirty="0"/>
              <a:t>CorelDRAW. </a:t>
            </a:r>
            <a:r>
              <a:rPr lang="uk-UA" dirty="0"/>
              <a:t>Вона підходить як для початківців, так і для професіоналів.</a:t>
            </a:r>
            <a:endParaRPr dirty="0"/>
          </a:p>
          <a:p>
            <a:r>
              <a:rPr dirty="0"/>
              <a:t>Affinity Designer</a:t>
            </a:r>
            <a:r>
              <a:rPr lang="uk-UA" dirty="0"/>
              <a:t> - це популярний і доступний варіант для створення векторної графіки. Він часто використовується дизайнерами як заміна </a:t>
            </a:r>
            <a:r>
              <a:rPr lang="en-US" dirty="0"/>
              <a:t>Adobe Illustrator, </a:t>
            </a:r>
            <a:r>
              <a:rPr lang="uk-UA" dirty="0"/>
              <a:t>оскільки має потужні функції за значно нижчу ціну.</a:t>
            </a:r>
            <a:endParaRPr dirty="0"/>
          </a:p>
          <a:p>
            <a:r>
              <a:rPr dirty="0"/>
              <a:t>Figma </a:t>
            </a:r>
            <a:r>
              <a:rPr lang="uk-UA" dirty="0"/>
              <a:t>- це онлайн інструмент для веб-дизайну, який активно використовується для створення інтерфейсів, прототипів і векторної графіки. </a:t>
            </a:r>
            <a:r>
              <a:rPr lang="en-US" dirty="0"/>
              <a:t>Figma </a:t>
            </a:r>
            <a:r>
              <a:rPr lang="uk-UA" dirty="0"/>
              <a:t>особливо популярна серед дизайнерів, які працюють в командах, оскільки підтримує </a:t>
            </a:r>
            <a:r>
              <a:rPr lang="uk-UA" dirty="0" err="1"/>
              <a:t>колаборацію</a:t>
            </a:r>
            <a:r>
              <a:rPr lang="uk-UA" dirty="0"/>
              <a:t> в реальному часі.</a:t>
            </a:r>
            <a:endParaRPr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558B547-2B12-433A-AB6E-3237B0206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916" y="1345367"/>
            <a:ext cx="1674377" cy="77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dobe Illustrator PNGs for Free Download">
            <a:extLst>
              <a:ext uri="{FF2B5EF4-FFF2-40B4-BE49-F238E27FC236}">
                <a16:creationId xmlns:a16="http://schemas.microsoft.com/office/drawing/2014/main" id="{44FE281C-FEB8-4A0A-81F6-F4D28F085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52" y="1130152"/>
            <a:ext cx="1202796" cy="120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nkscape — Википедия">
            <a:extLst>
              <a:ext uri="{FF2B5EF4-FFF2-40B4-BE49-F238E27FC236}">
                <a16:creationId xmlns:a16="http://schemas.microsoft.com/office/drawing/2014/main" id="{89E751B6-4FA2-4839-8BF0-7700BFA1F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093" y="1269650"/>
            <a:ext cx="923797" cy="92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DB1AA4F1-4CDA-49BD-A921-003CF812E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470" y="1392688"/>
            <a:ext cx="734138" cy="73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Figma, logo, brand icon - Free download on Iconfinder">
            <a:extLst>
              <a:ext uri="{FF2B5EF4-FFF2-40B4-BE49-F238E27FC236}">
                <a16:creationId xmlns:a16="http://schemas.microsoft.com/office/drawing/2014/main" id="{075A2208-7717-484B-9794-16C93F8F6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08" y="1269650"/>
            <a:ext cx="1012751" cy="101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ru-RU"/>
              <a:t>Сфера використання — дизайн</a:t>
            </a:r>
            <a:endParaRPr lang="ru-RU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8DDC4328-EB5E-48E6-AB7B-8993EB35B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058" y="3169228"/>
            <a:ext cx="2620948" cy="1710168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4233" y="1908699"/>
            <a:ext cx="4601325" cy="388250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ru-RU" sz="1200" dirty="0" err="1"/>
              <a:t>Логотипи</a:t>
            </a:r>
            <a:r>
              <a:rPr lang="ru-RU" sz="1200" dirty="0"/>
              <a:t> - </a:t>
            </a:r>
            <a:r>
              <a:rPr lang="ru-RU" sz="1200" dirty="0" err="1"/>
              <a:t>це</a:t>
            </a:r>
            <a:r>
              <a:rPr lang="ru-RU" sz="1200" dirty="0"/>
              <a:t> один з </a:t>
            </a:r>
            <a:r>
              <a:rPr lang="ru-RU" sz="1200" dirty="0" err="1"/>
              <a:t>основних</a:t>
            </a:r>
            <a:r>
              <a:rPr lang="ru-RU" sz="1200" dirty="0"/>
              <a:t> </a:t>
            </a:r>
            <a:r>
              <a:rPr lang="ru-RU" sz="1200" dirty="0" err="1"/>
              <a:t>елементів</a:t>
            </a:r>
            <a:r>
              <a:rPr lang="ru-RU" sz="1200" dirty="0"/>
              <a:t> </a:t>
            </a:r>
            <a:r>
              <a:rPr lang="ru-RU" sz="1200" dirty="0" err="1"/>
              <a:t>ідентифікації</a:t>
            </a:r>
            <a:r>
              <a:rPr lang="ru-RU" sz="1200" dirty="0"/>
              <a:t> бренду, тому </a:t>
            </a:r>
            <a:r>
              <a:rPr lang="ru-RU" sz="1200" dirty="0" err="1"/>
              <a:t>його</a:t>
            </a:r>
            <a:r>
              <a:rPr lang="ru-RU" sz="1200" dirty="0"/>
              <a:t> дизайн </a:t>
            </a:r>
            <a:r>
              <a:rPr lang="ru-RU" sz="1200" dirty="0" err="1"/>
              <a:t>потребує</a:t>
            </a:r>
            <a:r>
              <a:rPr lang="ru-RU" sz="1200" dirty="0"/>
              <a:t> </a:t>
            </a:r>
            <a:r>
              <a:rPr lang="ru-RU" sz="1200" dirty="0" err="1"/>
              <a:t>чітких</a:t>
            </a:r>
            <a:r>
              <a:rPr lang="ru-RU" sz="1200" dirty="0"/>
              <a:t>, </a:t>
            </a:r>
            <a:r>
              <a:rPr lang="ru-RU" sz="1200" dirty="0" err="1"/>
              <a:t>простих</a:t>
            </a:r>
            <a:r>
              <a:rPr lang="ru-RU" sz="1200" dirty="0"/>
              <a:t> і </a:t>
            </a:r>
            <a:r>
              <a:rPr lang="ru-RU" sz="1200" dirty="0" err="1"/>
              <a:t>привабливих</a:t>
            </a:r>
            <a:r>
              <a:rPr lang="ru-RU" sz="1200" dirty="0"/>
              <a:t> форм. </a:t>
            </a:r>
            <a:r>
              <a:rPr lang="ru-RU" sz="1200" dirty="0" err="1"/>
              <a:t>Векторна</a:t>
            </a:r>
            <a:r>
              <a:rPr lang="ru-RU" sz="1200" dirty="0"/>
              <a:t> </a:t>
            </a:r>
            <a:r>
              <a:rPr lang="ru-RU" sz="1200" dirty="0" err="1"/>
              <a:t>графіка</a:t>
            </a:r>
            <a:r>
              <a:rPr lang="ru-RU" sz="1200" dirty="0"/>
              <a:t> </a:t>
            </a:r>
            <a:r>
              <a:rPr lang="ru-RU" sz="1200" dirty="0" err="1"/>
              <a:t>ідеально</a:t>
            </a:r>
            <a:r>
              <a:rPr lang="ru-RU" sz="1200" dirty="0"/>
              <a:t> </a:t>
            </a:r>
            <a:r>
              <a:rPr lang="ru-RU" sz="1200" dirty="0" err="1"/>
              <a:t>підходить</a:t>
            </a:r>
            <a:r>
              <a:rPr lang="ru-RU" sz="1200" dirty="0"/>
              <a:t> для </a:t>
            </a:r>
            <a:r>
              <a:rPr lang="ru-RU" sz="1200" dirty="0" err="1"/>
              <a:t>створення</a:t>
            </a:r>
            <a:r>
              <a:rPr lang="ru-RU" sz="1200" dirty="0"/>
              <a:t> </a:t>
            </a:r>
            <a:r>
              <a:rPr lang="ru-RU" sz="1200" dirty="0" err="1"/>
              <a:t>логотипів</a:t>
            </a:r>
            <a:r>
              <a:rPr lang="ru-RU" sz="1200" dirty="0"/>
              <a:t>, </a:t>
            </a:r>
            <a:r>
              <a:rPr lang="ru-RU" sz="1200" dirty="0" err="1"/>
              <a:t>оскільки</a:t>
            </a:r>
            <a:r>
              <a:rPr lang="ru-RU" sz="1200" dirty="0"/>
              <a:t> </a:t>
            </a:r>
            <a:r>
              <a:rPr lang="ru-RU" sz="1200" dirty="0" err="1"/>
              <a:t>дозволяє</a:t>
            </a:r>
            <a:r>
              <a:rPr lang="ru-RU" sz="1200" dirty="0"/>
              <a:t> </a:t>
            </a:r>
            <a:r>
              <a:rPr lang="ru-RU" sz="1200" dirty="0" err="1"/>
              <a:t>забезпечити</a:t>
            </a:r>
            <a:r>
              <a:rPr lang="ru-RU" sz="1200" dirty="0"/>
              <a:t> </a:t>
            </a:r>
            <a:r>
              <a:rPr lang="ru-RU" sz="1200" dirty="0" err="1"/>
              <a:t>високу</a:t>
            </a:r>
            <a:r>
              <a:rPr lang="ru-RU" sz="1200" dirty="0"/>
              <a:t> </a:t>
            </a:r>
            <a:r>
              <a:rPr lang="ru-RU" sz="1200" dirty="0" err="1"/>
              <a:t>якість</a:t>
            </a:r>
            <a:r>
              <a:rPr lang="ru-RU" sz="1200" dirty="0"/>
              <a:t> </a:t>
            </a:r>
            <a:r>
              <a:rPr lang="ru-RU" sz="1200" dirty="0" err="1"/>
              <a:t>зображень</a:t>
            </a:r>
            <a:r>
              <a:rPr lang="ru-RU" sz="1200" dirty="0"/>
              <a:t> при будь-</a:t>
            </a:r>
            <a:r>
              <a:rPr lang="ru-RU" sz="1200" dirty="0" err="1"/>
              <a:t>якому</a:t>
            </a:r>
            <a:r>
              <a:rPr lang="ru-RU" sz="1200" dirty="0"/>
              <a:t> </a:t>
            </a:r>
            <a:r>
              <a:rPr lang="ru-RU" sz="1200" dirty="0" err="1"/>
              <a:t>масштабуванні</a:t>
            </a:r>
            <a:r>
              <a:rPr lang="ru-RU" sz="1200" dirty="0"/>
              <a:t>.</a:t>
            </a:r>
          </a:p>
          <a:p>
            <a:pPr>
              <a:lnSpc>
                <a:spcPct val="110000"/>
              </a:lnSpc>
            </a:pPr>
            <a:r>
              <a:rPr lang="ru-RU" sz="1200" dirty="0"/>
              <a:t>Брендинг - Брендинг — </a:t>
            </a:r>
            <a:r>
              <a:rPr lang="ru-RU" sz="1200" dirty="0" err="1"/>
              <a:t>це</a:t>
            </a:r>
            <a:r>
              <a:rPr lang="ru-RU" sz="1200" dirty="0"/>
              <a:t> комплекс </a:t>
            </a:r>
            <a:r>
              <a:rPr lang="ru-RU" sz="1200" dirty="0" err="1"/>
              <a:t>заходів</a:t>
            </a:r>
            <a:r>
              <a:rPr lang="ru-RU" sz="1200" dirty="0"/>
              <a:t>, </a:t>
            </a:r>
            <a:r>
              <a:rPr lang="ru-RU" sz="1200" dirty="0" err="1"/>
              <a:t>спрямованих</a:t>
            </a:r>
            <a:r>
              <a:rPr lang="ru-RU" sz="1200" dirty="0"/>
              <a:t> на </a:t>
            </a:r>
            <a:r>
              <a:rPr lang="ru-RU" sz="1200" dirty="0" err="1"/>
              <a:t>створення</a:t>
            </a:r>
            <a:r>
              <a:rPr lang="ru-RU" sz="1200" dirty="0"/>
              <a:t> та </a:t>
            </a:r>
            <a:r>
              <a:rPr lang="ru-RU" sz="1200" dirty="0" err="1"/>
              <a:t>розвиток</a:t>
            </a:r>
            <a:r>
              <a:rPr lang="ru-RU" sz="1200" dirty="0"/>
              <a:t> </a:t>
            </a:r>
            <a:r>
              <a:rPr lang="ru-RU" sz="1200" dirty="0" err="1"/>
              <a:t>унікального</a:t>
            </a:r>
            <a:r>
              <a:rPr lang="ru-RU" sz="1200" dirty="0"/>
              <a:t> </a:t>
            </a:r>
            <a:r>
              <a:rPr lang="ru-RU" sz="1200" dirty="0" err="1"/>
              <a:t>іміджу</a:t>
            </a:r>
            <a:r>
              <a:rPr lang="ru-RU" sz="1200" dirty="0"/>
              <a:t> бренду. </a:t>
            </a:r>
            <a:r>
              <a:rPr lang="ru-RU" sz="1200" dirty="0" err="1"/>
              <a:t>Векторна</a:t>
            </a:r>
            <a:r>
              <a:rPr lang="ru-RU" sz="1200" dirty="0"/>
              <a:t> </a:t>
            </a:r>
            <a:r>
              <a:rPr lang="ru-RU" sz="1200" dirty="0" err="1"/>
              <a:t>графіка</a:t>
            </a:r>
            <a:r>
              <a:rPr lang="ru-RU" sz="1200" dirty="0"/>
              <a:t> </a:t>
            </a:r>
            <a:r>
              <a:rPr lang="ru-RU" sz="1200" dirty="0" err="1"/>
              <a:t>використовується</a:t>
            </a:r>
            <a:r>
              <a:rPr lang="ru-RU" sz="1200" dirty="0"/>
              <a:t> для </a:t>
            </a:r>
            <a:r>
              <a:rPr lang="ru-RU" sz="1200" dirty="0" err="1"/>
              <a:t>створення</a:t>
            </a:r>
            <a:r>
              <a:rPr lang="ru-RU" sz="1200" dirty="0"/>
              <a:t> таких </a:t>
            </a:r>
            <a:r>
              <a:rPr lang="ru-RU" sz="1200" dirty="0" err="1"/>
              <a:t>елементів</a:t>
            </a:r>
            <a:r>
              <a:rPr lang="ru-RU" sz="1200" dirty="0"/>
              <a:t>, як </a:t>
            </a:r>
            <a:r>
              <a:rPr lang="ru-RU" sz="1200" dirty="0" err="1"/>
              <a:t>логотипи</a:t>
            </a:r>
            <a:r>
              <a:rPr lang="ru-RU" sz="1200" dirty="0"/>
              <a:t>, </a:t>
            </a:r>
            <a:r>
              <a:rPr lang="ru-RU" sz="1200" dirty="0" err="1"/>
              <a:t>шрифти</a:t>
            </a:r>
            <a:r>
              <a:rPr lang="ru-RU" sz="1200" dirty="0"/>
              <a:t>, </a:t>
            </a:r>
            <a:r>
              <a:rPr lang="ru-RU" sz="1200" dirty="0" err="1"/>
              <a:t>кольори</a:t>
            </a:r>
            <a:r>
              <a:rPr lang="ru-RU" sz="1200" dirty="0"/>
              <a:t> та </a:t>
            </a:r>
            <a:r>
              <a:rPr lang="ru-RU" sz="1200" dirty="0" err="1"/>
              <a:t>інші</a:t>
            </a:r>
            <a:r>
              <a:rPr lang="ru-RU" sz="1200" dirty="0"/>
              <a:t> </a:t>
            </a:r>
            <a:r>
              <a:rPr lang="ru-RU" sz="1200" dirty="0" err="1"/>
              <a:t>візуальні</a:t>
            </a:r>
            <a:r>
              <a:rPr lang="ru-RU" sz="1200" dirty="0"/>
              <a:t> </a:t>
            </a:r>
            <a:r>
              <a:rPr lang="ru-RU" sz="1200" dirty="0" err="1"/>
              <a:t>елементи</a:t>
            </a:r>
            <a:r>
              <a:rPr lang="ru-RU" sz="1200" dirty="0"/>
              <a:t>, </a:t>
            </a:r>
            <a:r>
              <a:rPr lang="ru-RU" sz="1200" dirty="0" err="1"/>
              <a:t>що</a:t>
            </a:r>
            <a:r>
              <a:rPr lang="ru-RU" sz="1200" dirty="0"/>
              <a:t> </a:t>
            </a:r>
            <a:r>
              <a:rPr lang="ru-RU" sz="1200" dirty="0" err="1"/>
              <a:t>формують</a:t>
            </a:r>
            <a:r>
              <a:rPr lang="ru-RU" sz="1200" dirty="0"/>
              <a:t> образ бренду.</a:t>
            </a:r>
          </a:p>
          <a:p>
            <a:pPr>
              <a:lnSpc>
                <a:spcPct val="110000"/>
              </a:lnSpc>
            </a:pPr>
            <a:r>
              <a:rPr lang="ru-RU" sz="1200" dirty="0" err="1"/>
              <a:t>Інтерфейси</a:t>
            </a:r>
            <a:r>
              <a:rPr lang="ru-RU" sz="1200" dirty="0"/>
              <a:t> - </a:t>
            </a:r>
            <a:r>
              <a:rPr lang="en-US" sz="1200" dirty="0"/>
              <a:t>UI/UX </a:t>
            </a:r>
            <a:r>
              <a:rPr lang="ru-RU" sz="1200" dirty="0"/>
              <a:t>дизайн — </a:t>
            </a:r>
            <a:r>
              <a:rPr lang="ru-RU" sz="1200" dirty="0" err="1"/>
              <a:t>це</a:t>
            </a:r>
            <a:r>
              <a:rPr lang="ru-RU" sz="1200" dirty="0"/>
              <a:t> </a:t>
            </a:r>
            <a:r>
              <a:rPr lang="ru-RU" sz="1200" dirty="0" err="1"/>
              <a:t>процес</a:t>
            </a:r>
            <a:r>
              <a:rPr lang="ru-RU" sz="1200" dirty="0"/>
              <a:t> </a:t>
            </a:r>
            <a:r>
              <a:rPr lang="ru-RU" sz="1200" dirty="0" err="1"/>
              <a:t>проектування</a:t>
            </a:r>
            <a:r>
              <a:rPr lang="ru-RU" sz="1200" dirty="0"/>
              <a:t> </a:t>
            </a:r>
            <a:r>
              <a:rPr lang="ru-RU" sz="1200" dirty="0" err="1"/>
              <a:t>інтерфейсів</a:t>
            </a:r>
            <a:r>
              <a:rPr lang="ru-RU" sz="1200" dirty="0"/>
              <a:t> </a:t>
            </a:r>
            <a:r>
              <a:rPr lang="ru-RU" sz="1200" dirty="0" err="1"/>
              <a:t>користувача</a:t>
            </a:r>
            <a:r>
              <a:rPr lang="ru-RU" sz="1200" dirty="0"/>
              <a:t> та </a:t>
            </a:r>
            <a:r>
              <a:rPr lang="ru-RU" sz="1200" dirty="0" err="1"/>
              <a:t>покращення</a:t>
            </a:r>
            <a:r>
              <a:rPr lang="ru-RU" sz="1200" dirty="0"/>
              <a:t> </a:t>
            </a:r>
            <a:r>
              <a:rPr lang="ru-RU" sz="1200" dirty="0" err="1"/>
              <a:t>досвіду</a:t>
            </a:r>
            <a:r>
              <a:rPr lang="ru-RU" sz="1200" dirty="0"/>
              <a:t> </a:t>
            </a:r>
            <a:r>
              <a:rPr lang="ru-RU" sz="1200" dirty="0" err="1"/>
              <a:t>взаємодії</a:t>
            </a:r>
            <a:r>
              <a:rPr lang="ru-RU" sz="1200" dirty="0"/>
              <a:t> з продуктом. </a:t>
            </a:r>
            <a:r>
              <a:rPr lang="ru-RU" sz="1200" dirty="0" err="1"/>
              <a:t>Векторна</a:t>
            </a:r>
            <a:r>
              <a:rPr lang="ru-RU" sz="1200" dirty="0"/>
              <a:t> </a:t>
            </a:r>
            <a:r>
              <a:rPr lang="ru-RU" sz="1200" dirty="0" err="1"/>
              <a:t>графіка</a:t>
            </a:r>
            <a:r>
              <a:rPr lang="ru-RU" sz="1200" dirty="0"/>
              <a:t> є </a:t>
            </a:r>
            <a:r>
              <a:rPr lang="ru-RU" sz="1200" dirty="0" err="1"/>
              <a:t>основним</a:t>
            </a:r>
            <a:r>
              <a:rPr lang="ru-RU" sz="1200" dirty="0"/>
              <a:t> </a:t>
            </a:r>
            <a:r>
              <a:rPr lang="ru-RU" sz="1200" dirty="0" err="1"/>
              <a:t>інструментом</a:t>
            </a:r>
            <a:r>
              <a:rPr lang="ru-RU" sz="1200" dirty="0"/>
              <a:t> для </a:t>
            </a:r>
            <a:r>
              <a:rPr lang="ru-RU" sz="1200" dirty="0" err="1"/>
              <a:t>створення</a:t>
            </a:r>
            <a:r>
              <a:rPr lang="ru-RU" sz="1200" dirty="0"/>
              <a:t> </a:t>
            </a:r>
            <a:r>
              <a:rPr lang="ru-RU" sz="1200" dirty="0" err="1"/>
              <a:t>графічних</a:t>
            </a:r>
            <a:r>
              <a:rPr lang="ru-RU" sz="1200" dirty="0"/>
              <a:t> </a:t>
            </a:r>
            <a:r>
              <a:rPr lang="ru-RU" sz="1200" dirty="0" err="1"/>
              <a:t>елементів</a:t>
            </a:r>
            <a:r>
              <a:rPr lang="ru-RU" sz="1200" dirty="0"/>
              <a:t> </a:t>
            </a:r>
            <a:r>
              <a:rPr lang="ru-RU" sz="1200" dirty="0" err="1"/>
              <a:t>інтерфейсу</a:t>
            </a:r>
            <a:r>
              <a:rPr lang="ru-RU" sz="1200" dirty="0"/>
              <a:t>, таких як кнопки, </a:t>
            </a:r>
            <a:r>
              <a:rPr lang="ru-RU" sz="1200" dirty="0" err="1"/>
              <a:t>іконки</a:t>
            </a:r>
            <a:r>
              <a:rPr lang="ru-RU" sz="1200" dirty="0"/>
              <a:t>, </a:t>
            </a:r>
            <a:r>
              <a:rPr lang="ru-RU" sz="1200" dirty="0" err="1"/>
              <a:t>шрифти</a:t>
            </a:r>
            <a:r>
              <a:rPr lang="ru-RU" sz="1200" dirty="0"/>
              <a:t> і </a:t>
            </a:r>
            <a:r>
              <a:rPr lang="ru-RU" sz="1200" dirty="0" err="1"/>
              <a:t>контейнери</a:t>
            </a:r>
            <a:r>
              <a:rPr lang="ru-RU" sz="1200" dirty="0"/>
              <a:t>.</a:t>
            </a:r>
          </a:p>
          <a:p>
            <a:pPr>
              <a:lnSpc>
                <a:spcPct val="110000"/>
              </a:lnSpc>
            </a:pPr>
            <a:r>
              <a:rPr lang="ru-RU" sz="1200" dirty="0" err="1"/>
              <a:t>Постери</a:t>
            </a:r>
            <a:r>
              <a:rPr lang="ru-RU" sz="1200" dirty="0"/>
              <a:t>, </a:t>
            </a:r>
            <a:r>
              <a:rPr lang="ru-RU" sz="1200" dirty="0" err="1"/>
              <a:t>ілюстрації</a:t>
            </a:r>
            <a:r>
              <a:rPr lang="ru-RU" sz="1200" dirty="0"/>
              <a:t> - </a:t>
            </a:r>
            <a:r>
              <a:rPr lang="ru-RU" sz="1200" dirty="0" err="1"/>
              <a:t>Постери</a:t>
            </a:r>
            <a:r>
              <a:rPr lang="ru-RU" sz="1200" dirty="0"/>
              <a:t> та </a:t>
            </a:r>
            <a:r>
              <a:rPr lang="ru-RU" sz="1200" dirty="0" err="1"/>
              <a:t>ілюстрації</a:t>
            </a:r>
            <a:r>
              <a:rPr lang="ru-RU" sz="1200" dirty="0"/>
              <a:t> є </a:t>
            </a:r>
            <a:r>
              <a:rPr lang="ru-RU" sz="1200" dirty="0" err="1"/>
              <a:t>важливими</a:t>
            </a:r>
            <a:r>
              <a:rPr lang="ru-RU" sz="1200" dirty="0"/>
              <a:t> </a:t>
            </a:r>
            <a:r>
              <a:rPr lang="ru-RU" sz="1200" dirty="0" err="1"/>
              <a:t>елементами</a:t>
            </a:r>
            <a:r>
              <a:rPr lang="ru-RU" sz="1200" dirty="0"/>
              <a:t> </a:t>
            </a:r>
            <a:r>
              <a:rPr lang="ru-RU" sz="1200" dirty="0" err="1"/>
              <a:t>візуальної</a:t>
            </a:r>
            <a:r>
              <a:rPr lang="ru-RU" sz="1200" dirty="0"/>
              <a:t> </a:t>
            </a:r>
            <a:r>
              <a:rPr lang="ru-RU" sz="1200" dirty="0" err="1"/>
              <a:t>комунікації</a:t>
            </a:r>
            <a:r>
              <a:rPr lang="ru-RU" sz="1200" dirty="0"/>
              <a:t>, часто </a:t>
            </a:r>
            <a:r>
              <a:rPr lang="ru-RU" sz="1200" dirty="0" err="1"/>
              <a:t>використовуються</a:t>
            </a:r>
            <a:r>
              <a:rPr lang="ru-RU" sz="1200" dirty="0"/>
              <a:t> для </a:t>
            </a:r>
            <a:r>
              <a:rPr lang="ru-RU" sz="1200" dirty="0" err="1"/>
              <a:t>рекламних</a:t>
            </a:r>
            <a:r>
              <a:rPr lang="ru-RU" sz="1200" dirty="0"/>
              <a:t> </a:t>
            </a:r>
            <a:r>
              <a:rPr lang="ru-RU" sz="1200" dirty="0" err="1"/>
              <a:t>матеріалів</a:t>
            </a:r>
            <a:r>
              <a:rPr lang="ru-RU" sz="1200" dirty="0"/>
              <a:t>, </a:t>
            </a:r>
            <a:r>
              <a:rPr lang="ru-RU" sz="1200" dirty="0" err="1"/>
              <a:t>подій</a:t>
            </a:r>
            <a:r>
              <a:rPr lang="ru-RU" sz="1200" dirty="0"/>
              <a:t>, </a:t>
            </a:r>
            <a:r>
              <a:rPr lang="ru-RU" sz="1200" dirty="0" err="1"/>
              <a:t>соціальних</a:t>
            </a:r>
            <a:r>
              <a:rPr lang="ru-RU" sz="1200" dirty="0"/>
              <a:t> мереж </a:t>
            </a:r>
            <a:r>
              <a:rPr lang="ru-RU" sz="1200" dirty="0" err="1"/>
              <a:t>тощо</a:t>
            </a:r>
            <a:r>
              <a:rPr lang="ru-RU" sz="1200" dirty="0"/>
              <a:t>. </a:t>
            </a:r>
            <a:r>
              <a:rPr lang="ru-RU" sz="1200" dirty="0" err="1"/>
              <a:t>Векторна</a:t>
            </a:r>
            <a:r>
              <a:rPr lang="ru-RU" sz="1200" dirty="0"/>
              <a:t> </a:t>
            </a:r>
            <a:r>
              <a:rPr lang="ru-RU" sz="1200" dirty="0" err="1"/>
              <a:t>графіка</a:t>
            </a:r>
            <a:r>
              <a:rPr lang="ru-RU" sz="1200" dirty="0"/>
              <a:t> </a:t>
            </a:r>
            <a:r>
              <a:rPr lang="ru-RU" sz="1200" dirty="0" err="1"/>
              <a:t>дозволяє</a:t>
            </a:r>
            <a:r>
              <a:rPr lang="ru-RU" sz="1200" dirty="0"/>
              <a:t> </a:t>
            </a:r>
            <a:r>
              <a:rPr lang="ru-RU" sz="1200" dirty="0" err="1"/>
              <a:t>створювати</a:t>
            </a:r>
            <a:r>
              <a:rPr lang="ru-RU" sz="1200" dirty="0"/>
              <a:t> </a:t>
            </a:r>
            <a:r>
              <a:rPr lang="ru-RU" sz="1200" dirty="0" err="1"/>
              <a:t>чіткі</a:t>
            </a:r>
            <a:r>
              <a:rPr lang="ru-RU" sz="1200" dirty="0"/>
              <a:t>, </a:t>
            </a:r>
            <a:r>
              <a:rPr lang="ru-RU" sz="1200" dirty="0" err="1"/>
              <a:t>контрастні</a:t>
            </a:r>
            <a:r>
              <a:rPr lang="ru-RU" sz="1200" dirty="0"/>
              <a:t> та </a:t>
            </a:r>
            <a:r>
              <a:rPr lang="ru-RU" sz="1200" dirty="0" err="1"/>
              <a:t>деталізовані</a:t>
            </a:r>
            <a:r>
              <a:rPr lang="ru-RU" sz="1200" dirty="0"/>
              <a:t> </a:t>
            </a:r>
            <a:r>
              <a:rPr lang="ru-RU" sz="1200" dirty="0" err="1"/>
              <a:t>ілюстрації</a:t>
            </a:r>
            <a:r>
              <a:rPr lang="ru-RU" sz="1200" dirty="0"/>
              <a:t>, </a:t>
            </a:r>
            <a:r>
              <a:rPr lang="ru-RU" sz="1200" dirty="0" err="1"/>
              <a:t>що</a:t>
            </a:r>
            <a:r>
              <a:rPr lang="ru-RU" sz="1200" dirty="0"/>
              <a:t> </a:t>
            </a:r>
            <a:r>
              <a:rPr lang="ru-RU" sz="1200" dirty="0" err="1"/>
              <a:t>привертають</a:t>
            </a:r>
            <a:r>
              <a:rPr lang="ru-RU" sz="1200" dirty="0"/>
              <a:t> </a:t>
            </a:r>
            <a:r>
              <a:rPr lang="ru-RU" sz="1200" dirty="0" err="1"/>
              <a:t>увагу</a:t>
            </a:r>
            <a:r>
              <a:rPr lang="ru-RU" sz="1200" dirty="0"/>
              <a:t>.</a:t>
            </a:r>
          </a:p>
        </p:txBody>
      </p:sp>
    </p:spTree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pPr algn="ctr"/>
            <a:r>
              <a:rPr lang="ru-RU"/>
              <a:t>Сфера використання — поліграфія</a:t>
            </a:r>
            <a:endParaRPr lang="ru-UA"/>
          </a:p>
        </p:txBody>
      </p:sp>
      <p:pic>
        <p:nvPicPr>
          <p:cNvPr id="9" name="Рисунок 8" descr="Изображение выглядит как копировальный аппарат, в помещении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4D735A1-9AE1-4DD3-86F2-ECB08B9B22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03" r="7" b="7442"/>
          <a:stretch>
            <a:fillRect/>
          </a:stretch>
        </p:blipFill>
        <p:spPr>
          <a:xfrm>
            <a:off x="856058" y="2249487"/>
            <a:ext cx="2644221" cy="1692529"/>
          </a:xfrm>
          <a:custGeom>
            <a:avLst/>
            <a:gdLst/>
            <a:ahLst/>
            <a:cxnLst/>
            <a:rect l="l" t="t" r="r" b="b"/>
            <a:pathLst>
              <a:path w="3525628" h="1692529">
                <a:moveTo>
                  <a:pt x="197717" y="0"/>
                </a:moveTo>
                <a:lnTo>
                  <a:pt x="3525628" y="0"/>
                </a:lnTo>
                <a:lnTo>
                  <a:pt x="3525628" y="1692529"/>
                </a:lnTo>
                <a:lnTo>
                  <a:pt x="0" y="1692529"/>
                </a:lnTo>
                <a:lnTo>
                  <a:pt x="0" y="197717"/>
                </a:lnTo>
                <a:cubicBezTo>
                  <a:pt x="0" y="88521"/>
                  <a:pt x="88521" y="0"/>
                  <a:pt x="197717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Рисунок 6" descr="Изображение выглядит как пласти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E3EFBCE-7168-436D-8580-AB51EC9D40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18" r="50" b="3"/>
          <a:stretch>
            <a:fillRect/>
          </a:stretch>
        </p:blipFill>
        <p:spPr>
          <a:xfrm>
            <a:off x="856058" y="4111188"/>
            <a:ext cx="2644221" cy="1687949"/>
          </a:xfrm>
          <a:custGeom>
            <a:avLst/>
            <a:gdLst/>
            <a:ahLst/>
            <a:cxnLst/>
            <a:rect l="l" t="t" r="r" b="b"/>
            <a:pathLst>
              <a:path w="3525628" h="1687949">
                <a:moveTo>
                  <a:pt x="0" y="0"/>
                </a:moveTo>
                <a:lnTo>
                  <a:pt x="3525628" y="0"/>
                </a:lnTo>
                <a:lnTo>
                  <a:pt x="3525628" y="1490232"/>
                </a:lnTo>
                <a:cubicBezTo>
                  <a:pt x="3525628" y="1599428"/>
                  <a:pt x="3437107" y="1687949"/>
                  <a:pt x="3327911" y="1687949"/>
                </a:cubicBezTo>
                <a:lnTo>
                  <a:pt x="0" y="1687949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5934" y="2097088"/>
            <a:ext cx="4509624" cy="354171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ru-RU" sz="1200" dirty="0" err="1"/>
              <a:t>Візитки</a:t>
            </a:r>
            <a:r>
              <a:rPr lang="ru-RU" sz="1200" dirty="0"/>
              <a:t> - </a:t>
            </a:r>
            <a:r>
              <a:rPr lang="ru-RU" sz="1200" dirty="0" err="1"/>
              <a:t>це</a:t>
            </a:r>
            <a:r>
              <a:rPr lang="ru-RU" sz="1200" dirty="0"/>
              <a:t> </a:t>
            </a:r>
            <a:r>
              <a:rPr lang="ru-RU" sz="1200" dirty="0" err="1"/>
              <a:t>компактний</a:t>
            </a:r>
            <a:r>
              <a:rPr lang="ru-RU" sz="1200" dirty="0"/>
              <a:t> </a:t>
            </a:r>
            <a:r>
              <a:rPr lang="ru-RU" sz="1200" dirty="0" err="1"/>
              <a:t>маркетинговий</a:t>
            </a:r>
            <a:r>
              <a:rPr lang="ru-RU" sz="1200" dirty="0"/>
              <a:t> </a:t>
            </a:r>
            <a:r>
              <a:rPr lang="ru-RU" sz="1200" dirty="0" err="1"/>
              <a:t>інструмент</a:t>
            </a:r>
            <a:r>
              <a:rPr lang="ru-RU" sz="1200" dirty="0"/>
              <a:t> для </a:t>
            </a:r>
            <a:r>
              <a:rPr lang="ru-RU" sz="1200" dirty="0" err="1"/>
              <a:t>обміну</a:t>
            </a:r>
            <a:r>
              <a:rPr lang="ru-RU" sz="1200" dirty="0"/>
              <a:t> контактною </a:t>
            </a:r>
            <a:r>
              <a:rPr lang="ru-RU" sz="1200" dirty="0" err="1"/>
              <a:t>інформацією</a:t>
            </a:r>
            <a:r>
              <a:rPr lang="ru-RU" sz="1200" dirty="0"/>
              <a:t>. </a:t>
            </a:r>
            <a:r>
              <a:rPr lang="ru-RU" sz="1200" dirty="0" err="1"/>
              <a:t>Векторна</a:t>
            </a:r>
            <a:r>
              <a:rPr lang="ru-RU" sz="1200" dirty="0"/>
              <a:t> </a:t>
            </a:r>
            <a:r>
              <a:rPr lang="ru-RU" sz="1200" dirty="0" err="1"/>
              <a:t>графіка</a:t>
            </a:r>
            <a:r>
              <a:rPr lang="ru-RU" sz="1200" dirty="0"/>
              <a:t> </a:t>
            </a:r>
            <a:r>
              <a:rPr lang="ru-RU" sz="1200" dirty="0" err="1"/>
              <a:t>дозволяє</a:t>
            </a:r>
            <a:r>
              <a:rPr lang="ru-RU" sz="1200" dirty="0"/>
              <a:t> </a:t>
            </a:r>
            <a:r>
              <a:rPr lang="ru-RU" sz="1200" dirty="0" err="1"/>
              <a:t>створити</a:t>
            </a:r>
            <a:r>
              <a:rPr lang="ru-RU" sz="1200" dirty="0"/>
              <a:t> </a:t>
            </a:r>
            <a:r>
              <a:rPr lang="ru-RU" sz="1200" dirty="0" err="1"/>
              <a:t>чіткі</a:t>
            </a:r>
            <a:r>
              <a:rPr lang="ru-RU" sz="1200" dirty="0"/>
              <a:t> та </a:t>
            </a:r>
            <a:r>
              <a:rPr lang="ru-RU" sz="1200" dirty="0" err="1"/>
              <a:t>професійно</a:t>
            </a:r>
            <a:r>
              <a:rPr lang="ru-RU" sz="1200" dirty="0"/>
              <a:t> </a:t>
            </a:r>
            <a:r>
              <a:rPr lang="ru-RU" sz="1200" dirty="0" err="1"/>
              <a:t>виглядальні</a:t>
            </a:r>
            <a:r>
              <a:rPr lang="ru-RU" sz="1200" dirty="0"/>
              <a:t> </a:t>
            </a:r>
            <a:r>
              <a:rPr lang="ru-RU" sz="1200" dirty="0" err="1"/>
              <a:t>візитки</a:t>
            </a:r>
            <a:r>
              <a:rPr lang="ru-RU" sz="1200" dirty="0"/>
              <a:t>, </a:t>
            </a:r>
            <a:r>
              <a:rPr lang="ru-RU" sz="1200" dirty="0" err="1"/>
              <a:t>які</a:t>
            </a:r>
            <a:r>
              <a:rPr lang="ru-RU" sz="1200" dirty="0"/>
              <a:t> </a:t>
            </a:r>
            <a:r>
              <a:rPr lang="ru-RU" sz="1200" dirty="0" err="1"/>
              <a:t>будуть</a:t>
            </a:r>
            <a:r>
              <a:rPr lang="ru-RU" sz="1200" dirty="0"/>
              <a:t> </a:t>
            </a:r>
            <a:r>
              <a:rPr lang="ru-RU" sz="1200" dirty="0" err="1"/>
              <a:t>виглядати</a:t>
            </a:r>
            <a:r>
              <a:rPr lang="ru-RU" sz="1200" dirty="0"/>
              <a:t> на будь-</a:t>
            </a:r>
            <a:r>
              <a:rPr lang="ru-RU" sz="1200" dirty="0" err="1"/>
              <a:t>якому</a:t>
            </a:r>
            <a:r>
              <a:rPr lang="ru-RU" sz="1200" dirty="0"/>
              <a:t> </a:t>
            </a:r>
            <a:r>
              <a:rPr lang="ru-RU" sz="1200" dirty="0" err="1"/>
              <a:t>носії</a:t>
            </a:r>
            <a:r>
              <a:rPr lang="ru-RU" sz="1200" dirty="0"/>
              <a:t>, </a:t>
            </a:r>
            <a:r>
              <a:rPr lang="ru-RU" sz="1200" dirty="0" err="1"/>
              <a:t>зберігаючи</a:t>
            </a:r>
            <a:r>
              <a:rPr lang="ru-RU" sz="1200" dirty="0"/>
              <a:t> свою </a:t>
            </a:r>
            <a:r>
              <a:rPr lang="ru-RU" sz="1200" dirty="0" err="1"/>
              <a:t>якість</a:t>
            </a:r>
            <a:r>
              <a:rPr lang="ru-RU" sz="1200" dirty="0"/>
              <a:t> при </a:t>
            </a:r>
            <a:r>
              <a:rPr lang="ru-RU" sz="1200" dirty="0" err="1"/>
              <a:t>друку</a:t>
            </a:r>
            <a:r>
              <a:rPr lang="ru-RU" sz="1200" dirty="0"/>
              <a:t>.</a:t>
            </a:r>
          </a:p>
          <a:p>
            <a:pPr>
              <a:lnSpc>
                <a:spcPct val="110000"/>
              </a:lnSpc>
            </a:pPr>
            <a:r>
              <a:rPr lang="ru-RU" sz="1200" dirty="0" err="1"/>
              <a:t>Листівки</a:t>
            </a:r>
            <a:r>
              <a:rPr lang="ru-RU" sz="1200" dirty="0"/>
              <a:t> - </a:t>
            </a:r>
            <a:r>
              <a:rPr lang="ru-RU" sz="1200" dirty="0" err="1"/>
              <a:t>це</a:t>
            </a:r>
            <a:r>
              <a:rPr lang="ru-RU" sz="1200" dirty="0"/>
              <a:t> </a:t>
            </a:r>
            <a:r>
              <a:rPr lang="ru-RU" sz="1200" dirty="0" err="1"/>
              <a:t>популярний</a:t>
            </a:r>
            <a:r>
              <a:rPr lang="ru-RU" sz="1200" dirty="0"/>
              <a:t> вид </a:t>
            </a:r>
            <a:r>
              <a:rPr lang="ru-RU" sz="1200" dirty="0" err="1"/>
              <a:t>друкованої</a:t>
            </a:r>
            <a:r>
              <a:rPr lang="ru-RU" sz="1200" dirty="0"/>
              <a:t> </a:t>
            </a:r>
            <a:r>
              <a:rPr lang="ru-RU" sz="1200" dirty="0" err="1"/>
              <a:t>продукції</a:t>
            </a:r>
            <a:r>
              <a:rPr lang="ru-RU" sz="1200" dirty="0"/>
              <a:t>, </a:t>
            </a:r>
            <a:r>
              <a:rPr lang="ru-RU" sz="1200" dirty="0" err="1"/>
              <a:t>який</a:t>
            </a:r>
            <a:r>
              <a:rPr lang="ru-RU" sz="1200" dirty="0"/>
              <a:t> </a:t>
            </a:r>
            <a:r>
              <a:rPr lang="ru-RU" sz="1200" dirty="0" err="1"/>
              <a:t>використовується</a:t>
            </a:r>
            <a:r>
              <a:rPr lang="ru-RU" sz="1200" dirty="0"/>
              <a:t> для </a:t>
            </a:r>
            <a:r>
              <a:rPr lang="ru-RU" sz="1200" dirty="0" err="1"/>
              <a:t>реклами</a:t>
            </a:r>
            <a:r>
              <a:rPr lang="ru-RU" sz="1200" dirty="0"/>
              <a:t>, </a:t>
            </a:r>
            <a:r>
              <a:rPr lang="ru-RU" sz="1200" dirty="0" err="1"/>
              <a:t>святкових</a:t>
            </a:r>
            <a:r>
              <a:rPr lang="ru-RU" sz="1200" dirty="0"/>
              <a:t> </a:t>
            </a:r>
            <a:r>
              <a:rPr lang="ru-RU" sz="1200" dirty="0" err="1"/>
              <a:t>повідомлень</a:t>
            </a:r>
            <a:r>
              <a:rPr lang="ru-RU" sz="1200" dirty="0"/>
              <a:t> </a:t>
            </a:r>
            <a:r>
              <a:rPr lang="ru-RU" sz="1200" dirty="0" err="1"/>
              <a:t>або</a:t>
            </a:r>
            <a:r>
              <a:rPr lang="ru-RU" sz="1200" dirty="0"/>
              <a:t> </a:t>
            </a:r>
            <a:r>
              <a:rPr lang="ru-RU" sz="1200" dirty="0" err="1"/>
              <a:t>привітань</a:t>
            </a:r>
            <a:r>
              <a:rPr lang="ru-RU" sz="1200" dirty="0"/>
              <a:t>. </a:t>
            </a:r>
            <a:r>
              <a:rPr lang="ru-RU" sz="1200" dirty="0" err="1"/>
              <a:t>Векторна</a:t>
            </a:r>
            <a:r>
              <a:rPr lang="ru-RU" sz="1200" dirty="0"/>
              <a:t> </a:t>
            </a:r>
            <a:r>
              <a:rPr lang="ru-RU" sz="1200" dirty="0" err="1"/>
              <a:t>графіка</a:t>
            </a:r>
            <a:r>
              <a:rPr lang="ru-RU" sz="1200" dirty="0"/>
              <a:t> </a:t>
            </a:r>
            <a:r>
              <a:rPr lang="ru-RU" sz="1200" dirty="0" err="1"/>
              <a:t>дозволяє</a:t>
            </a:r>
            <a:r>
              <a:rPr lang="ru-RU" sz="1200" dirty="0"/>
              <a:t> </a:t>
            </a:r>
            <a:r>
              <a:rPr lang="ru-RU" sz="1200" dirty="0" err="1"/>
              <a:t>створювати</a:t>
            </a:r>
            <a:r>
              <a:rPr lang="ru-RU" sz="1200" dirty="0"/>
              <a:t> </a:t>
            </a:r>
            <a:r>
              <a:rPr lang="ru-RU" sz="1200" dirty="0" err="1"/>
              <a:t>яскраві</a:t>
            </a:r>
            <a:r>
              <a:rPr lang="ru-RU" sz="1200" dirty="0"/>
              <a:t>, </a:t>
            </a:r>
            <a:r>
              <a:rPr lang="ru-RU" sz="1200" dirty="0" err="1"/>
              <a:t>чіткі</a:t>
            </a:r>
            <a:r>
              <a:rPr lang="ru-RU" sz="1200" dirty="0"/>
              <a:t> та </a:t>
            </a:r>
            <a:r>
              <a:rPr lang="ru-RU" sz="1200" dirty="0" err="1"/>
              <a:t>привабливі</a:t>
            </a:r>
            <a:r>
              <a:rPr lang="ru-RU" sz="1200" dirty="0"/>
              <a:t> </a:t>
            </a:r>
            <a:r>
              <a:rPr lang="ru-RU" sz="1200" dirty="0" err="1"/>
              <a:t>дизайни</a:t>
            </a:r>
            <a:r>
              <a:rPr lang="ru-RU" sz="1200" dirty="0"/>
              <a:t>, </a:t>
            </a:r>
            <a:r>
              <a:rPr lang="ru-RU" sz="1200" dirty="0" err="1"/>
              <a:t>які</a:t>
            </a:r>
            <a:r>
              <a:rPr lang="ru-RU" sz="1200" dirty="0"/>
              <a:t> </a:t>
            </a:r>
            <a:r>
              <a:rPr lang="ru-RU" sz="1200" dirty="0" err="1"/>
              <a:t>виглядатимуть</a:t>
            </a:r>
            <a:r>
              <a:rPr lang="ru-RU" sz="1200" dirty="0"/>
              <a:t> </a:t>
            </a:r>
            <a:r>
              <a:rPr lang="ru-RU" sz="1200" dirty="0" err="1"/>
              <a:t>професійно</a:t>
            </a:r>
            <a:r>
              <a:rPr lang="ru-RU" sz="1200" dirty="0"/>
              <a:t> на </a:t>
            </a:r>
            <a:r>
              <a:rPr lang="ru-RU" sz="1200" dirty="0" err="1"/>
              <a:t>листівках</a:t>
            </a:r>
            <a:r>
              <a:rPr lang="ru-RU" sz="1200" dirty="0"/>
              <a:t> </a:t>
            </a:r>
            <a:r>
              <a:rPr lang="ru-RU" sz="1200" dirty="0" err="1"/>
              <a:t>різного</a:t>
            </a:r>
            <a:r>
              <a:rPr lang="ru-RU" sz="1200" dirty="0"/>
              <a:t> формату.</a:t>
            </a:r>
          </a:p>
          <a:p>
            <a:pPr>
              <a:lnSpc>
                <a:spcPct val="110000"/>
              </a:lnSpc>
            </a:pPr>
            <a:r>
              <a:rPr lang="ru-RU" sz="1200" dirty="0" err="1"/>
              <a:t>Етикетки</a:t>
            </a:r>
            <a:r>
              <a:rPr lang="ru-RU" sz="1200" dirty="0"/>
              <a:t> - </a:t>
            </a:r>
            <a:r>
              <a:rPr lang="ru-RU" sz="1200" dirty="0" err="1"/>
              <a:t>Етикетки</a:t>
            </a:r>
            <a:r>
              <a:rPr lang="ru-RU" sz="1200" dirty="0"/>
              <a:t> </a:t>
            </a:r>
            <a:r>
              <a:rPr lang="ru-RU" sz="1200" dirty="0" err="1"/>
              <a:t>використовуються</a:t>
            </a:r>
            <a:r>
              <a:rPr lang="ru-RU" sz="1200" dirty="0"/>
              <a:t> для </a:t>
            </a:r>
            <a:r>
              <a:rPr lang="ru-RU" sz="1200" dirty="0" err="1"/>
              <a:t>маркування</a:t>
            </a:r>
            <a:r>
              <a:rPr lang="ru-RU" sz="1200" dirty="0"/>
              <a:t> </a:t>
            </a:r>
            <a:r>
              <a:rPr lang="ru-RU" sz="1200" dirty="0" err="1"/>
              <a:t>продуктів</a:t>
            </a:r>
            <a:r>
              <a:rPr lang="ru-RU" sz="1200" dirty="0"/>
              <a:t>, упаковки, а </a:t>
            </a:r>
            <a:r>
              <a:rPr lang="ru-RU" sz="1200" dirty="0" err="1"/>
              <a:t>також</a:t>
            </a:r>
            <a:r>
              <a:rPr lang="ru-RU" sz="1200" dirty="0"/>
              <a:t> для </a:t>
            </a:r>
            <a:r>
              <a:rPr lang="ru-RU" sz="1200" dirty="0" err="1"/>
              <a:t>реклами</a:t>
            </a:r>
            <a:r>
              <a:rPr lang="ru-RU" sz="1200" dirty="0"/>
              <a:t> </a:t>
            </a:r>
            <a:r>
              <a:rPr lang="ru-RU" sz="1200" dirty="0" err="1"/>
              <a:t>або</a:t>
            </a:r>
            <a:r>
              <a:rPr lang="ru-RU" sz="1200" dirty="0"/>
              <a:t> </a:t>
            </a:r>
            <a:r>
              <a:rPr lang="ru-RU" sz="1200" dirty="0" err="1"/>
              <a:t>інформування</a:t>
            </a:r>
            <a:r>
              <a:rPr lang="ru-RU" sz="1200" dirty="0"/>
              <a:t> </a:t>
            </a:r>
            <a:r>
              <a:rPr lang="ru-RU" sz="1200" dirty="0" err="1"/>
              <a:t>покупців</a:t>
            </a:r>
            <a:r>
              <a:rPr lang="ru-RU" sz="1200" dirty="0"/>
              <a:t>. </a:t>
            </a:r>
            <a:r>
              <a:rPr lang="ru-RU" sz="1200" dirty="0" err="1"/>
              <a:t>Векторна</a:t>
            </a:r>
            <a:r>
              <a:rPr lang="ru-RU" sz="1200" dirty="0"/>
              <a:t> </a:t>
            </a:r>
            <a:r>
              <a:rPr lang="ru-RU" sz="1200" dirty="0" err="1"/>
              <a:t>графіка</a:t>
            </a:r>
            <a:r>
              <a:rPr lang="ru-RU" sz="1200" dirty="0"/>
              <a:t> </a:t>
            </a:r>
            <a:r>
              <a:rPr lang="ru-RU" sz="1200" dirty="0" err="1"/>
              <a:t>дозволяє</a:t>
            </a:r>
            <a:r>
              <a:rPr lang="ru-RU" sz="1200" dirty="0"/>
              <a:t> </a:t>
            </a:r>
            <a:r>
              <a:rPr lang="ru-RU" sz="1200" dirty="0" err="1"/>
              <a:t>створювати</a:t>
            </a:r>
            <a:r>
              <a:rPr lang="ru-RU" sz="1200" dirty="0"/>
              <a:t> </a:t>
            </a:r>
            <a:r>
              <a:rPr lang="ru-RU" sz="1200" dirty="0" err="1"/>
              <a:t>чіткі</a:t>
            </a:r>
            <a:r>
              <a:rPr lang="ru-RU" sz="1200" dirty="0"/>
              <a:t> і легко </a:t>
            </a:r>
            <a:r>
              <a:rPr lang="ru-RU" sz="1200" dirty="0" err="1"/>
              <a:t>читаєм</a:t>
            </a:r>
            <a:r>
              <a:rPr lang="en-US" sz="1200" dirty="0" err="1"/>
              <a:t>i</a:t>
            </a:r>
            <a:r>
              <a:rPr lang="en-US" sz="1200" dirty="0"/>
              <a:t> </a:t>
            </a:r>
            <a:r>
              <a:rPr lang="ru-RU" sz="1200" dirty="0" err="1"/>
              <a:t>елементи</a:t>
            </a:r>
            <a:r>
              <a:rPr lang="ru-RU" sz="1200" dirty="0"/>
              <a:t> дизайну для </a:t>
            </a:r>
            <a:r>
              <a:rPr lang="ru-RU" sz="1200" dirty="0" err="1"/>
              <a:t>етикеток</a:t>
            </a:r>
            <a:r>
              <a:rPr lang="ru-RU" sz="1200" dirty="0"/>
              <a:t>, </a:t>
            </a:r>
            <a:r>
              <a:rPr lang="ru-RU" sz="1200" dirty="0" err="1"/>
              <a:t>включаючи</a:t>
            </a:r>
            <a:r>
              <a:rPr lang="ru-RU" sz="1200" dirty="0"/>
              <a:t> </a:t>
            </a:r>
            <a:r>
              <a:rPr lang="ru-RU" sz="1200" dirty="0" err="1"/>
              <a:t>логотипи</a:t>
            </a:r>
            <a:r>
              <a:rPr lang="ru-RU" sz="1200" dirty="0"/>
              <a:t>, текст і </a:t>
            </a:r>
            <a:r>
              <a:rPr lang="ru-RU" sz="1200" dirty="0" err="1"/>
              <a:t>графічні</a:t>
            </a:r>
            <a:r>
              <a:rPr lang="ru-RU" sz="1200" dirty="0"/>
              <a:t> </a:t>
            </a:r>
            <a:r>
              <a:rPr lang="ru-RU" sz="1200" dirty="0" err="1"/>
              <a:t>елементи</a:t>
            </a:r>
            <a:r>
              <a:rPr lang="ru-RU" sz="1200" dirty="0"/>
              <a:t>.</a:t>
            </a:r>
          </a:p>
          <a:p>
            <a:pPr>
              <a:lnSpc>
                <a:spcPct val="110000"/>
              </a:lnSpc>
            </a:pPr>
            <a:r>
              <a:rPr lang="ru-RU" sz="1200" dirty="0" err="1"/>
              <a:t>Обкладинки</a:t>
            </a:r>
            <a:r>
              <a:rPr lang="ru-RU" sz="1200" dirty="0"/>
              <a:t> - </a:t>
            </a:r>
            <a:r>
              <a:rPr lang="ru-RU" sz="1200" dirty="0" err="1"/>
              <a:t>це</a:t>
            </a:r>
            <a:r>
              <a:rPr lang="ru-RU" sz="1200" dirty="0"/>
              <a:t> перше, </a:t>
            </a:r>
            <a:r>
              <a:rPr lang="ru-RU" sz="1200" dirty="0" err="1"/>
              <a:t>що</a:t>
            </a:r>
            <a:r>
              <a:rPr lang="ru-RU" sz="1200" dirty="0"/>
              <a:t> </a:t>
            </a:r>
            <a:r>
              <a:rPr lang="ru-RU" sz="1200" dirty="0" err="1"/>
              <a:t>бачить</a:t>
            </a:r>
            <a:r>
              <a:rPr lang="ru-RU" sz="1200" dirty="0"/>
              <a:t> </a:t>
            </a:r>
            <a:r>
              <a:rPr lang="ru-RU" sz="1200" dirty="0" err="1"/>
              <a:t>потенційний</a:t>
            </a:r>
            <a:r>
              <a:rPr lang="ru-RU" sz="1200" dirty="0"/>
              <a:t> </a:t>
            </a:r>
            <a:r>
              <a:rPr lang="ru-RU" sz="1200" dirty="0" err="1"/>
              <a:t>покупець</a:t>
            </a:r>
            <a:r>
              <a:rPr lang="ru-RU" sz="1200" dirty="0"/>
              <a:t> книги, журналу, альбому </a:t>
            </a:r>
            <a:r>
              <a:rPr lang="ru-RU" sz="1200" dirty="0" err="1"/>
              <a:t>або</a:t>
            </a:r>
            <a:r>
              <a:rPr lang="ru-RU" sz="1200" dirty="0"/>
              <a:t> продукту. </a:t>
            </a:r>
            <a:r>
              <a:rPr lang="ru-RU" sz="1200" dirty="0" err="1"/>
              <a:t>Векторна</a:t>
            </a:r>
            <a:r>
              <a:rPr lang="ru-RU" sz="1200" dirty="0"/>
              <a:t> </a:t>
            </a:r>
            <a:r>
              <a:rPr lang="ru-RU" sz="1200" dirty="0" err="1"/>
              <a:t>графіка</a:t>
            </a:r>
            <a:r>
              <a:rPr lang="ru-RU" sz="1200" dirty="0"/>
              <a:t> </a:t>
            </a:r>
            <a:r>
              <a:rPr lang="ru-RU" sz="1200" dirty="0" err="1"/>
              <a:t>дозволяє</a:t>
            </a:r>
            <a:r>
              <a:rPr lang="ru-RU" sz="1200" dirty="0"/>
              <a:t> </a:t>
            </a:r>
            <a:r>
              <a:rPr lang="ru-RU" sz="1200" dirty="0" err="1"/>
              <a:t>створити</a:t>
            </a:r>
            <a:r>
              <a:rPr lang="ru-RU" sz="1200" dirty="0"/>
              <a:t> </a:t>
            </a:r>
            <a:r>
              <a:rPr lang="ru-RU" sz="1200" dirty="0" err="1"/>
              <a:t>привабливі</a:t>
            </a:r>
            <a:r>
              <a:rPr lang="ru-RU" sz="1200" dirty="0"/>
              <a:t> та </a:t>
            </a:r>
            <a:r>
              <a:rPr lang="ru-RU" sz="1200" dirty="0" err="1"/>
              <a:t>чіткі</a:t>
            </a:r>
            <a:r>
              <a:rPr lang="ru-RU" sz="1200" dirty="0"/>
              <a:t> </a:t>
            </a:r>
            <a:r>
              <a:rPr lang="ru-RU" sz="1200" dirty="0" err="1"/>
              <a:t>обкладинки</a:t>
            </a:r>
            <a:r>
              <a:rPr lang="ru-RU" sz="1200" dirty="0"/>
              <a:t>, </a:t>
            </a:r>
            <a:r>
              <a:rPr lang="ru-RU" sz="1200" dirty="0" err="1"/>
              <a:t>які</a:t>
            </a:r>
            <a:r>
              <a:rPr lang="ru-RU" sz="1200" dirty="0"/>
              <a:t> </a:t>
            </a:r>
            <a:r>
              <a:rPr lang="ru-RU" sz="1200" dirty="0" err="1"/>
              <a:t>ефективно</a:t>
            </a:r>
            <a:r>
              <a:rPr lang="ru-RU" sz="1200" dirty="0"/>
              <a:t> </a:t>
            </a:r>
            <a:r>
              <a:rPr lang="ru-RU" sz="1200" dirty="0" err="1"/>
              <a:t>передають</a:t>
            </a:r>
            <a:r>
              <a:rPr lang="ru-RU" sz="1200" dirty="0"/>
              <a:t> </a:t>
            </a:r>
            <a:r>
              <a:rPr lang="ru-RU" sz="1200" dirty="0" err="1"/>
              <a:t>основну</a:t>
            </a:r>
            <a:r>
              <a:rPr lang="ru-RU" sz="1200" dirty="0"/>
              <a:t> </a:t>
            </a:r>
            <a:r>
              <a:rPr lang="ru-RU" sz="1200" dirty="0" err="1"/>
              <a:t>ідею</a:t>
            </a:r>
            <a:r>
              <a:rPr lang="ru-RU" sz="1200" dirty="0"/>
              <a:t> </a:t>
            </a:r>
            <a:r>
              <a:rPr lang="ru-RU" sz="1200" dirty="0" err="1"/>
              <a:t>або</a:t>
            </a:r>
            <a:r>
              <a:rPr lang="ru-RU" sz="1200" dirty="0"/>
              <a:t> </a:t>
            </a:r>
            <a:r>
              <a:rPr lang="ru-RU" sz="1200" dirty="0" err="1"/>
              <a:t>концепцію</a:t>
            </a:r>
            <a:r>
              <a:rPr lang="ru-RU" sz="1200" dirty="0"/>
              <a:t> продукту.</a:t>
            </a:r>
          </a:p>
        </p:txBody>
      </p:sp>
    </p:spTree>
  </p:cSld>
  <p:clrMapOvr>
    <a:masterClrMapping/>
  </p:clrMapOvr>
  <p:transition spd="slow">
    <p:push dir="r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хема">
  <a:themeElements>
    <a:clrScheme name="Синьо-зелений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Настроювані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Схема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TM04033919[[fn=Схема]]</Template>
  <TotalTime>79</TotalTime>
  <Words>1469</Words>
  <Application>Microsoft Office PowerPoint</Application>
  <PresentationFormat>Экран (4:3)</PresentationFormat>
  <Paragraphs>80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9" baseType="lpstr">
      <vt:lpstr>Arial</vt:lpstr>
      <vt:lpstr>Times New Roman</vt:lpstr>
      <vt:lpstr>Схема</vt:lpstr>
      <vt:lpstr>Векторна графіка: особливості та сфери використання</vt:lpstr>
      <vt:lpstr>Зміст</vt:lpstr>
      <vt:lpstr>векторна графіка - це</vt:lpstr>
      <vt:lpstr>Формати векторної графіки</vt:lpstr>
      <vt:lpstr>Особливості векторної графіки</vt:lpstr>
      <vt:lpstr>Векторна та растрова графіка</vt:lpstr>
      <vt:lpstr>Програми для створення векторної графіки</vt:lpstr>
      <vt:lpstr>Сфера використання — дизайн</vt:lpstr>
      <vt:lpstr>Сфера використання — поліграфія</vt:lpstr>
      <vt:lpstr>Сфера використання — веб</vt:lpstr>
      <vt:lpstr>Сфера використання — креслення</vt:lpstr>
      <vt:lpstr>Сфера використання — анімація</vt:lpstr>
      <vt:lpstr>Переваги векторної графіки</vt:lpstr>
      <vt:lpstr>Недоліки векторної графіки</vt:lpstr>
      <vt:lpstr>Приклади застосування</vt:lpstr>
      <vt:lpstr>Висновки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Векторна графіка: особливості та сфери використання</dc:title>
  <dc:subject/>
  <dc:creator/>
  <cp:keywords/>
  <dc:description>generated using python-pptx</dc:description>
  <cp:lastModifiedBy>sww52</cp:lastModifiedBy>
  <cp:revision>12</cp:revision>
  <dcterms:created xsi:type="dcterms:W3CDTF">2013-01-27T09:14:16Z</dcterms:created>
  <dcterms:modified xsi:type="dcterms:W3CDTF">2025-06-22T17:19:52Z</dcterms:modified>
  <cp:category/>
</cp:coreProperties>
</file>